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9"/>
  </p:notesMasterIdLst>
  <p:sldIdLst>
    <p:sldId id="256" r:id="rId2"/>
    <p:sldId id="357" r:id="rId3"/>
    <p:sldId id="358" r:id="rId4"/>
    <p:sldId id="260" r:id="rId5"/>
    <p:sldId id="261" r:id="rId6"/>
    <p:sldId id="373" r:id="rId7"/>
    <p:sldId id="375" r:id="rId8"/>
    <p:sldId id="376" r:id="rId9"/>
    <p:sldId id="385" r:id="rId10"/>
    <p:sldId id="377" r:id="rId11"/>
    <p:sldId id="378" r:id="rId12"/>
    <p:sldId id="379" r:id="rId13"/>
    <p:sldId id="380" r:id="rId14"/>
    <p:sldId id="381" r:id="rId15"/>
    <p:sldId id="382" r:id="rId16"/>
    <p:sldId id="383" r:id="rId17"/>
    <p:sldId id="384" r:id="rId18"/>
    <p:sldId id="263" r:id="rId19"/>
    <p:sldId id="264" r:id="rId20"/>
    <p:sldId id="266" r:id="rId21"/>
    <p:sldId id="360" r:id="rId22"/>
    <p:sldId id="361" r:id="rId23"/>
    <p:sldId id="362" r:id="rId24"/>
    <p:sldId id="363" r:id="rId25"/>
    <p:sldId id="364" r:id="rId26"/>
    <p:sldId id="367" r:id="rId27"/>
    <p:sldId id="368" r:id="rId28"/>
    <p:sldId id="369" r:id="rId29"/>
    <p:sldId id="269" r:id="rId30"/>
    <p:sldId id="272" r:id="rId31"/>
    <p:sldId id="288" r:id="rId32"/>
    <p:sldId id="270" r:id="rId33"/>
    <p:sldId id="271" r:id="rId34"/>
    <p:sldId id="273" r:id="rId35"/>
    <p:sldId id="274" r:id="rId36"/>
    <p:sldId id="276" r:id="rId37"/>
    <p:sldId id="275" r:id="rId38"/>
    <p:sldId id="277" r:id="rId39"/>
    <p:sldId id="278" r:id="rId40"/>
    <p:sldId id="279" r:id="rId41"/>
    <p:sldId id="280" r:id="rId42"/>
    <p:sldId id="281" r:id="rId43"/>
    <p:sldId id="282" r:id="rId44"/>
    <p:sldId id="370" r:id="rId45"/>
    <p:sldId id="371" r:id="rId46"/>
    <p:sldId id="372" r:id="rId47"/>
    <p:sldId id="303" r:id="rId48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9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328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A451B5-2C39-4C3A-9444-E724EC73F707}" type="datetimeFigureOut">
              <a:rPr lang="ko-KR" altLang="en-US" smtClean="0"/>
              <a:t>2020. 6. 15.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560638" y="1143000"/>
            <a:ext cx="17367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C1B7A2-07B7-44E7-B0D6-67F915EBF78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81436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BCF29-796C-41CC-B7E3-5ED3329DED06}" type="datetimeFigureOut">
              <a:rPr lang="ko-KR" altLang="en-US" smtClean="0"/>
              <a:t>2020. 6. 15.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F9302-5462-4342-8430-F75CAFDECF8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1484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BCF29-796C-41CC-B7E3-5ED3329DED06}" type="datetimeFigureOut">
              <a:rPr lang="ko-KR" altLang="en-US" smtClean="0"/>
              <a:t>2020. 6. 15.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F9302-5462-4342-8430-F75CAFDECF8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6877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BCF29-796C-41CC-B7E3-5ED3329DED06}" type="datetimeFigureOut">
              <a:rPr lang="ko-KR" altLang="en-US" smtClean="0"/>
              <a:t>2020. 6. 15.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F9302-5462-4342-8430-F75CAFDECF8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5735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BCF29-796C-41CC-B7E3-5ED3329DED06}" type="datetimeFigureOut">
              <a:rPr lang="ko-KR" altLang="en-US" smtClean="0"/>
              <a:t>2020. 6. 15.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F9302-5462-4342-8430-F75CAFDECF8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50693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BCF29-796C-41CC-B7E3-5ED3329DED06}" type="datetimeFigureOut">
              <a:rPr lang="ko-KR" altLang="en-US" smtClean="0"/>
              <a:t>2020. 6. 15.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F9302-5462-4342-8430-F75CAFDECF8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5231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BCF29-796C-41CC-B7E3-5ED3329DED06}" type="datetimeFigureOut">
              <a:rPr lang="ko-KR" altLang="en-US" smtClean="0"/>
              <a:t>2020. 6. 15.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F9302-5462-4342-8430-F75CAFDECF8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1187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BCF29-796C-41CC-B7E3-5ED3329DED06}" type="datetimeFigureOut">
              <a:rPr lang="ko-KR" altLang="en-US" smtClean="0"/>
              <a:t>2020. 6. 15.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F9302-5462-4342-8430-F75CAFDECF8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98349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BCF29-796C-41CC-B7E3-5ED3329DED06}" type="datetimeFigureOut">
              <a:rPr lang="ko-KR" altLang="en-US" smtClean="0"/>
              <a:t>2020. 6. 15.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F9302-5462-4342-8430-F75CAFDECF8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78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BCF29-796C-41CC-B7E3-5ED3329DED06}" type="datetimeFigureOut">
              <a:rPr lang="ko-KR" altLang="en-US" smtClean="0"/>
              <a:t>2020. 6. 15.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F9302-5462-4342-8430-F75CAFDECF8D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31F866D-164B-46FC-818B-BFA9F7A1DB90}"/>
              </a:ext>
            </a:extLst>
          </p:cNvPr>
          <p:cNvSpPr txBox="1"/>
          <p:nvPr userDrawn="1"/>
        </p:nvSpPr>
        <p:spPr>
          <a:xfrm>
            <a:off x="6217920" y="0"/>
            <a:ext cx="640080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fld id="{2E99E9CB-79DC-4667-8821-B23A07DEBFBC}" type="slidenum">
              <a:rPr lang="ko-KR" altLang="en-US" smtClean="0">
                <a:solidFill>
                  <a:schemeClr val="bg1"/>
                </a:solidFill>
                <a:latin typeface="+mj-ea"/>
                <a:ea typeface="+mj-ea"/>
              </a:rPr>
              <a:pPr algn="ctr"/>
              <a:t>‹#›</a:t>
            </a:fld>
            <a:endParaRPr lang="ko-KR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cxnSp>
        <p:nvCxnSpPr>
          <p:cNvPr id="7" name="직선 연결선 6">
            <a:extLst>
              <a:ext uri="{FF2B5EF4-FFF2-40B4-BE49-F238E27FC236}">
                <a16:creationId xmlns:a16="http://schemas.microsoft.com/office/drawing/2014/main" id="{F434BF20-9904-47CB-BB50-3CF90933F563}"/>
              </a:ext>
            </a:extLst>
          </p:cNvPr>
          <p:cNvCxnSpPr/>
          <p:nvPr userDrawn="1"/>
        </p:nvCxnSpPr>
        <p:spPr>
          <a:xfrm>
            <a:off x="0" y="9128760"/>
            <a:ext cx="6858000" cy="0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1870B210-DC14-4327-B0D3-4D427506C94D}"/>
              </a:ext>
            </a:extLst>
          </p:cNvPr>
          <p:cNvCxnSpPr/>
          <p:nvPr userDrawn="1"/>
        </p:nvCxnSpPr>
        <p:spPr>
          <a:xfrm>
            <a:off x="0" y="369332"/>
            <a:ext cx="6858000" cy="0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5617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BCF29-796C-41CC-B7E3-5ED3329DED06}" type="datetimeFigureOut">
              <a:rPr lang="ko-KR" altLang="en-US" smtClean="0"/>
              <a:t>2020. 6. 15.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F9302-5462-4342-8430-F75CAFDECF8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46541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BCF29-796C-41CC-B7E3-5ED3329DED06}" type="datetimeFigureOut">
              <a:rPr lang="ko-KR" altLang="en-US" smtClean="0"/>
              <a:t>2020. 6. 15.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F9302-5462-4342-8430-F75CAFDECF8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0863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CBCF29-796C-41CC-B7E3-5ED3329DED06}" type="datetimeFigureOut">
              <a:rPr lang="ko-KR" altLang="en-US" smtClean="0"/>
              <a:t>2020. 6. 15.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4F9302-5462-4342-8430-F75CAFDECF8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6697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>
            <a:extLst>
              <a:ext uri="{FF2B5EF4-FFF2-40B4-BE49-F238E27FC236}">
                <a16:creationId xmlns:a16="http://schemas.microsoft.com/office/drawing/2014/main" id="{B9538C6C-0EDD-4B71-B730-0F172F1A4143}"/>
              </a:ext>
            </a:extLst>
          </p:cNvPr>
          <p:cNvSpPr txBox="1">
            <a:spLocks/>
          </p:cNvSpPr>
          <p:nvPr/>
        </p:nvSpPr>
        <p:spPr>
          <a:xfrm>
            <a:off x="0" y="2753878"/>
            <a:ext cx="6858000" cy="1208522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6858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ko-KR" altLang="en-US" sz="3200" b="1" dirty="0">
                <a:latin typeface="+mj-ea"/>
              </a:rPr>
              <a:t>한우 인공수정 전산화시스템</a:t>
            </a:r>
            <a:br>
              <a:rPr lang="en-US" altLang="ko-KR" sz="3200" b="1" dirty="0">
                <a:latin typeface="+mj-ea"/>
              </a:rPr>
            </a:br>
            <a:r>
              <a:rPr lang="ko-KR" altLang="en-US" sz="3200" b="1" dirty="0">
                <a:latin typeface="+mj-ea"/>
              </a:rPr>
              <a:t>모바일 문자 </a:t>
            </a:r>
            <a:r>
              <a:rPr lang="ko-KR" altLang="en-US" sz="3200" b="1" dirty="0" err="1">
                <a:latin typeface="+mj-ea"/>
              </a:rPr>
              <a:t>메뉴얼</a:t>
            </a:r>
            <a:endParaRPr lang="ko-KR" altLang="en-US" sz="3200" b="1" dirty="0">
              <a:latin typeface="+mj-ea"/>
            </a:endParaRPr>
          </a:p>
        </p:txBody>
      </p:sp>
      <p:sp>
        <p:nvSpPr>
          <p:cNvPr id="6" name="제목 1">
            <a:extLst>
              <a:ext uri="{FF2B5EF4-FFF2-40B4-BE49-F238E27FC236}">
                <a16:creationId xmlns:a16="http://schemas.microsoft.com/office/drawing/2014/main" id="{F269301F-CEDD-4FC8-BEEB-31889B30B5A8}"/>
              </a:ext>
            </a:extLst>
          </p:cNvPr>
          <p:cNvSpPr txBox="1">
            <a:spLocks/>
          </p:cNvSpPr>
          <p:nvPr/>
        </p:nvSpPr>
        <p:spPr>
          <a:xfrm>
            <a:off x="0" y="4458494"/>
            <a:ext cx="6858000" cy="5555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400" dirty="0">
                <a:latin typeface="+mj-ea"/>
              </a:rPr>
              <a:t>(</a:t>
            </a:r>
            <a:r>
              <a:rPr lang="ko-KR" altLang="en-US" sz="2400" dirty="0" err="1">
                <a:latin typeface="+mj-ea"/>
              </a:rPr>
              <a:t>수정사용</a:t>
            </a:r>
            <a:r>
              <a:rPr lang="ko-KR" altLang="en-US" sz="2400" dirty="0">
                <a:latin typeface="+mj-ea"/>
              </a:rPr>
              <a:t> </a:t>
            </a:r>
            <a:r>
              <a:rPr lang="en-US" altLang="ko-KR" sz="2400" dirty="0">
                <a:latin typeface="+mj-ea"/>
              </a:rPr>
              <a:t>V1.0)</a:t>
            </a:r>
            <a:endParaRPr lang="ko-KR" altLang="en-US" sz="2400" dirty="0">
              <a:latin typeface="+mj-ea"/>
            </a:endParaRPr>
          </a:p>
        </p:txBody>
      </p:sp>
      <p:sp>
        <p:nvSpPr>
          <p:cNvPr id="7" name="부제목 2">
            <a:extLst>
              <a:ext uri="{FF2B5EF4-FFF2-40B4-BE49-F238E27FC236}">
                <a16:creationId xmlns:a16="http://schemas.microsoft.com/office/drawing/2014/main" id="{4A621462-BC98-4EA9-9BEA-9845716AB078}"/>
              </a:ext>
            </a:extLst>
          </p:cNvPr>
          <p:cNvSpPr txBox="1">
            <a:spLocks/>
          </p:cNvSpPr>
          <p:nvPr/>
        </p:nvSpPr>
        <p:spPr>
          <a:xfrm>
            <a:off x="0" y="5101576"/>
            <a:ext cx="6858000" cy="3972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600" dirty="0">
                <a:latin typeface="+mj-ea"/>
                <a:ea typeface="+mj-ea"/>
              </a:rPr>
              <a:t>2020. 06</a:t>
            </a:r>
            <a:endParaRPr lang="ko-KR" altLang="en-US" sz="1600" dirty="0">
              <a:latin typeface="+mj-ea"/>
              <a:ea typeface="+mj-ea"/>
            </a:endParaRPr>
          </a:p>
        </p:txBody>
      </p:sp>
      <p:pic>
        <p:nvPicPr>
          <p:cNvPr id="8" name="_x211980256" descr="EMB000086602189">
            <a:extLst>
              <a:ext uri="{FF2B5EF4-FFF2-40B4-BE49-F238E27FC236}">
                <a16:creationId xmlns:a16="http://schemas.microsoft.com/office/drawing/2014/main" id="{638EE3CD-BDBE-42CC-AE85-C2CD401C98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8612" y="11522441"/>
            <a:ext cx="4039554" cy="555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04A7D21-8009-485B-831B-5B43C1AAD199}"/>
              </a:ext>
            </a:extLst>
          </p:cNvPr>
          <p:cNvSpPr txBox="1"/>
          <p:nvPr/>
        </p:nvSpPr>
        <p:spPr>
          <a:xfrm>
            <a:off x="0" y="9144000"/>
            <a:ext cx="685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ko-KR" altLang="en-US" dirty="0">
                <a:latin typeface="+mj-ea"/>
                <a:ea typeface="+mj-ea"/>
              </a:rPr>
              <a:t>이 매뉴얼은 </a:t>
            </a:r>
            <a:r>
              <a:rPr lang="en-US" altLang="ko-KR" dirty="0">
                <a:latin typeface="+mj-ea"/>
                <a:ea typeface="+mj-ea"/>
              </a:rPr>
              <a:t>(</a:t>
            </a:r>
            <a:r>
              <a:rPr lang="ko-KR" altLang="en-US" dirty="0">
                <a:latin typeface="+mj-ea"/>
                <a:ea typeface="+mj-ea"/>
              </a:rPr>
              <a:t>사</a:t>
            </a:r>
            <a:r>
              <a:rPr lang="en-US" altLang="ko-KR" dirty="0">
                <a:latin typeface="+mj-ea"/>
                <a:ea typeface="+mj-ea"/>
              </a:rPr>
              <a:t>)</a:t>
            </a:r>
            <a:r>
              <a:rPr lang="ko-KR" altLang="en-US" dirty="0" err="1">
                <a:latin typeface="+mj-ea"/>
                <a:ea typeface="+mj-ea"/>
              </a:rPr>
              <a:t>한국가축인공수정사협회에</a:t>
            </a:r>
            <a:r>
              <a:rPr lang="ko-KR" altLang="en-US" dirty="0">
                <a:latin typeface="+mj-ea"/>
                <a:ea typeface="+mj-ea"/>
              </a:rPr>
              <a:t> 정식으로 등록한 수정사만 사용할 수 있습니다</a:t>
            </a:r>
            <a:r>
              <a:rPr lang="en-US" altLang="ko-KR" dirty="0">
                <a:latin typeface="+mj-ea"/>
                <a:ea typeface="+mj-ea"/>
              </a:rPr>
              <a:t>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altLang="ko-KR" dirty="0">
                <a:latin typeface="+mj-ea"/>
                <a:ea typeface="+mj-ea"/>
              </a:rPr>
              <a:t>(</a:t>
            </a:r>
            <a:r>
              <a:rPr lang="ko-KR" altLang="en-US" dirty="0">
                <a:latin typeface="+mj-ea"/>
                <a:ea typeface="+mj-ea"/>
              </a:rPr>
              <a:t>사</a:t>
            </a:r>
            <a:r>
              <a:rPr lang="en-US" altLang="ko-KR" dirty="0">
                <a:latin typeface="+mj-ea"/>
                <a:ea typeface="+mj-ea"/>
              </a:rPr>
              <a:t>)</a:t>
            </a:r>
            <a:r>
              <a:rPr lang="ko-KR" altLang="en-US" dirty="0" err="1">
                <a:latin typeface="+mj-ea"/>
                <a:ea typeface="+mj-ea"/>
              </a:rPr>
              <a:t>한국기축인공수정사협회</a:t>
            </a:r>
            <a:r>
              <a:rPr lang="ko-KR" altLang="en-US" dirty="0">
                <a:latin typeface="+mj-ea"/>
                <a:ea typeface="+mj-ea"/>
              </a:rPr>
              <a:t> 연락처 </a:t>
            </a:r>
            <a:r>
              <a:rPr lang="en-US" altLang="ko-KR" dirty="0">
                <a:latin typeface="+mj-ea"/>
                <a:ea typeface="+mj-ea"/>
              </a:rPr>
              <a:t>: 02-3471-9401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ko-KR" altLang="en-US" dirty="0">
                <a:latin typeface="+mj-ea"/>
                <a:ea typeface="+mj-ea"/>
              </a:rPr>
              <a:t>한우개량사업소 연락처 </a:t>
            </a:r>
            <a:r>
              <a:rPr lang="en-US" altLang="ko-KR">
                <a:latin typeface="+mj-ea"/>
                <a:ea typeface="+mj-ea"/>
              </a:rPr>
              <a:t>: 041-661-4673</a:t>
            </a:r>
            <a:endParaRPr lang="ko-KR" altLang="en-US" dirty="0">
              <a:latin typeface="+mj-ea"/>
              <a:ea typeface="+mj-ea"/>
            </a:endParaRP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605F3C2A-2BA8-40CA-AF9E-5A4DDCDA5C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8389" y="669559"/>
            <a:ext cx="3349611" cy="737235"/>
          </a:xfrm>
          <a:prstGeom prst="rect">
            <a:avLst/>
          </a:prstGeom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8FA08A4A-54D6-41CE-A169-CFA590FDDA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7866"/>
            <a:ext cx="2758440" cy="1020623"/>
          </a:xfrm>
          <a:prstGeom prst="rect">
            <a:avLst/>
          </a:prstGeom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769B7A26-2BC1-4FC1-9685-AC1404D9DC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79" y="5775960"/>
            <a:ext cx="6832037" cy="3368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7008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8A31926-A54C-4D84-A1AF-0A98480309C0}"/>
              </a:ext>
            </a:extLst>
          </p:cNvPr>
          <p:cNvSpPr txBox="1"/>
          <p:nvPr/>
        </p:nvSpPr>
        <p:spPr>
          <a:xfrm>
            <a:off x="12859" y="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+mj-ea"/>
              </a:rPr>
              <a:t>2-4.</a:t>
            </a:r>
            <a:r>
              <a:rPr lang="ko-KR" altLang="en-US" dirty="0">
                <a:latin typeface="+mj-ea"/>
              </a:rPr>
              <a:t> </a:t>
            </a:r>
            <a:r>
              <a:rPr lang="ko-KR" altLang="en-US" dirty="0" err="1">
                <a:latin typeface="+mj-ea"/>
              </a:rPr>
              <a:t>개체정보</a:t>
            </a:r>
            <a:endParaRPr lang="en-US" altLang="ko-KR" dirty="0">
              <a:latin typeface="+mj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8DB330E-93F2-44F7-B4E2-EB5C9D285436}"/>
              </a:ext>
            </a:extLst>
          </p:cNvPr>
          <p:cNvSpPr txBox="1"/>
          <p:nvPr/>
        </p:nvSpPr>
        <p:spPr>
          <a:xfrm>
            <a:off x="12859" y="9125188"/>
            <a:ext cx="6858000" cy="17007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ko-KR" altLang="en-US" dirty="0" err="1">
                <a:latin typeface="+mj-ea"/>
              </a:rPr>
              <a:t>개체정보</a:t>
            </a:r>
            <a:r>
              <a:rPr lang="ko-KR" altLang="en-US" dirty="0">
                <a:latin typeface="+mj-ea"/>
              </a:rPr>
              <a:t> 검색조건</a:t>
            </a:r>
            <a:endParaRPr lang="en-US" altLang="ko-KR" dirty="0">
              <a:latin typeface="+mj-ea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ko-KR" altLang="en-US" dirty="0">
                <a:latin typeface="+mj-ea"/>
              </a:rPr>
              <a:t>개체 정보 동기화</a:t>
            </a:r>
            <a:endParaRPr lang="en-US" altLang="ko-KR" dirty="0">
              <a:latin typeface="+mj-ea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ko-KR" altLang="en-US" dirty="0">
                <a:latin typeface="+mj-ea"/>
              </a:rPr>
              <a:t>조회 개체 목록</a:t>
            </a:r>
            <a:endParaRPr lang="en-US" altLang="ko-KR" dirty="0">
              <a:latin typeface="+mj-ea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ko-KR" altLang="en-US" dirty="0">
                <a:latin typeface="+mj-ea"/>
              </a:rPr>
              <a:t>개체 상세정보 보기</a:t>
            </a:r>
            <a:endParaRPr lang="en-US" altLang="ko-KR" dirty="0">
              <a:latin typeface="+mj-ea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7E004EDB-2D06-7F4E-9251-A4310248F4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717" y="613458"/>
            <a:ext cx="3707327" cy="6146158"/>
          </a:xfrm>
          <a:prstGeom prst="rect">
            <a:avLst/>
          </a:prstGeom>
        </p:spPr>
      </p:pic>
      <p:sp>
        <p:nvSpPr>
          <p:cNvPr id="11" name="직사각형 10">
            <a:extLst>
              <a:ext uri="{FF2B5EF4-FFF2-40B4-BE49-F238E27FC236}">
                <a16:creationId xmlns:a16="http://schemas.microsoft.com/office/drawing/2014/main" id="{EC1F146F-C5EC-E841-85F9-5BF799A09EC7}"/>
              </a:ext>
            </a:extLst>
          </p:cNvPr>
          <p:cNvSpPr/>
          <p:nvPr/>
        </p:nvSpPr>
        <p:spPr>
          <a:xfrm>
            <a:off x="316360" y="1402838"/>
            <a:ext cx="3468562" cy="1143592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12" name="타원 11">
            <a:extLst>
              <a:ext uri="{FF2B5EF4-FFF2-40B4-BE49-F238E27FC236}">
                <a16:creationId xmlns:a16="http://schemas.microsoft.com/office/drawing/2014/main" id="{4F8A1201-60EA-0D49-B108-E535C65B277C}"/>
              </a:ext>
            </a:extLst>
          </p:cNvPr>
          <p:cNvSpPr/>
          <p:nvPr/>
        </p:nvSpPr>
        <p:spPr>
          <a:xfrm>
            <a:off x="131694" y="1197599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1</a:t>
            </a:r>
            <a:endParaRPr lang="ko-Kore-KR" dirty="0">
              <a:solidFill>
                <a:schemeClr val="bg1"/>
              </a:solidFill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7BF00D97-2C63-9B40-A61C-07B3AB098333}"/>
              </a:ext>
            </a:extLst>
          </p:cNvPr>
          <p:cNvSpPr/>
          <p:nvPr/>
        </p:nvSpPr>
        <p:spPr>
          <a:xfrm>
            <a:off x="2795271" y="2734904"/>
            <a:ext cx="989651" cy="369332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17" name="타원 16">
            <a:extLst>
              <a:ext uri="{FF2B5EF4-FFF2-40B4-BE49-F238E27FC236}">
                <a16:creationId xmlns:a16="http://schemas.microsoft.com/office/drawing/2014/main" id="{0345140D-39E6-3A4C-AD9D-EFC6976B052D}"/>
              </a:ext>
            </a:extLst>
          </p:cNvPr>
          <p:cNvSpPr/>
          <p:nvPr/>
        </p:nvSpPr>
        <p:spPr>
          <a:xfrm>
            <a:off x="2610605" y="2529665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2</a:t>
            </a:r>
            <a:endParaRPr lang="ko-Kore-KR" dirty="0">
              <a:solidFill>
                <a:schemeClr val="bg1"/>
              </a:solidFill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9200DB14-32AC-6140-8023-6E3859C81B3A}"/>
              </a:ext>
            </a:extLst>
          </p:cNvPr>
          <p:cNvSpPr/>
          <p:nvPr/>
        </p:nvSpPr>
        <p:spPr>
          <a:xfrm>
            <a:off x="212717" y="3676508"/>
            <a:ext cx="2582554" cy="3083107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19" name="타원 18">
            <a:extLst>
              <a:ext uri="{FF2B5EF4-FFF2-40B4-BE49-F238E27FC236}">
                <a16:creationId xmlns:a16="http://schemas.microsoft.com/office/drawing/2014/main" id="{C95BD371-3B4B-3B4A-B063-5C7DA18B6DD4}"/>
              </a:ext>
            </a:extLst>
          </p:cNvPr>
          <p:cNvSpPr/>
          <p:nvPr/>
        </p:nvSpPr>
        <p:spPr>
          <a:xfrm>
            <a:off x="28051" y="3471270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3</a:t>
            </a:r>
            <a:endParaRPr lang="ko-Kore-KR" dirty="0">
              <a:solidFill>
                <a:schemeClr val="bg1"/>
              </a:solidFill>
            </a:endParaRP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E993D0DD-BB5D-4A4B-8D5D-DE61B0AEE5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1859" y="4399105"/>
            <a:ext cx="3025824" cy="4633089"/>
          </a:xfrm>
          <a:prstGeom prst="rect">
            <a:avLst/>
          </a:prstGeom>
          <a:ln w="76200">
            <a:solidFill>
              <a:schemeClr val="accent1"/>
            </a:solidFill>
          </a:ln>
        </p:spPr>
      </p:pic>
      <p:sp>
        <p:nvSpPr>
          <p:cNvPr id="24" name="직사각형 23">
            <a:extLst>
              <a:ext uri="{FF2B5EF4-FFF2-40B4-BE49-F238E27FC236}">
                <a16:creationId xmlns:a16="http://schemas.microsoft.com/office/drawing/2014/main" id="{676B1F0A-BEDD-F040-8CFA-8E444AF1EFC7}"/>
              </a:ext>
            </a:extLst>
          </p:cNvPr>
          <p:cNvSpPr/>
          <p:nvPr/>
        </p:nvSpPr>
        <p:spPr>
          <a:xfrm>
            <a:off x="3115059" y="3840602"/>
            <a:ext cx="804985" cy="353264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25" name="타원 24">
            <a:extLst>
              <a:ext uri="{FF2B5EF4-FFF2-40B4-BE49-F238E27FC236}">
                <a16:creationId xmlns:a16="http://schemas.microsoft.com/office/drawing/2014/main" id="{4D4EF3DA-AFD5-9B4E-994A-CDFE933134D9}"/>
              </a:ext>
            </a:extLst>
          </p:cNvPr>
          <p:cNvSpPr/>
          <p:nvPr/>
        </p:nvSpPr>
        <p:spPr>
          <a:xfrm>
            <a:off x="2930393" y="3619295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4</a:t>
            </a:r>
            <a:endParaRPr lang="ko-Kore-KR" dirty="0">
              <a:solidFill>
                <a:schemeClr val="bg1"/>
              </a:solidFill>
            </a:endParaRPr>
          </a:p>
        </p:txBody>
      </p:sp>
      <p:cxnSp>
        <p:nvCxnSpPr>
          <p:cNvPr id="26" name="꺾인 연결선[E] 25">
            <a:extLst>
              <a:ext uri="{FF2B5EF4-FFF2-40B4-BE49-F238E27FC236}">
                <a16:creationId xmlns:a16="http://schemas.microsoft.com/office/drawing/2014/main" id="{422B67B2-4074-FA4C-A10E-59C259C9C249}"/>
              </a:ext>
            </a:extLst>
          </p:cNvPr>
          <p:cNvCxnSpPr>
            <a:cxnSpLocks/>
            <a:stCxn id="24" idx="0"/>
            <a:endCxn id="6" idx="0"/>
          </p:cNvCxnSpPr>
          <p:nvPr/>
        </p:nvCxnSpPr>
        <p:spPr>
          <a:xfrm rot="16200000" flipH="1">
            <a:off x="3956909" y="3401244"/>
            <a:ext cx="558503" cy="1437219"/>
          </a:xfrm>
          <a:prstGeom prst="bentConnector3">
            <a:avLst>
              <a:gd name="adj1" fmla="val -84453"/>
            </a:avLst>
          </a:prstGeom>
          <a:ln w="698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81364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8A31926-A54C-4D84-A1AF-0A98480309C0}"/>
              </a:ext>
            </a:extLst>
          </p:cNvPr>
          <p:cNvSpPr txBox="1"/>
          <p:nvPr/>
        </p:nvSpPr>
        <p:spPr>
          <a:xfrm>
            <a:off x="12859" y="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+mj-ea"/>
              </a:rPr>
              <a:t>2-5.</a:t>
            </a:r>
            <a:r>
              <a:rPr lang="ko-KR" altLang="en-US" dirty="0">
                <a:latin typeface="+mj-ea"/>
              </a:rPr>
              <a:t> </a:t>
            </a:r>
            <a:r>
              <a:rPr lang="ko-KR" altLang="en-US" dirty="0" err="1">
                <a:latin typeface="+mj-ea"/>
              </a:rPr>
              <a:t>정액정보</a:t>
            </a:r>
            <a:endParaRPr lang="en-US" altLang="ko-KR" dirty="0">
              <a:latin typeface="+mj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8DB330E-93F2-44F7-B4E2-EB5C9D285436}"/>
              </a:ext>
            </a:extLst>
          </p:cNvPr>
          <p:cNvSpPr txBox="1"/>
          <p:nvPr/>
        </p:nvSpPr>
        <p:spPr>
          <a:xfrm>
            <a:off x="12859" y="9125188"/>
            <a:ext cx="6858000" cy="12852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ko-KR" altLang="en-US" dirty="0" err="1">
                <a:latin typeface="+mj-ea"/>
              </a:rPr>
              <a:t>정액정보</a:t>
            </a:r>
            <a:r>
              <a:rPr lang="ko-KR" altLang="en-US" dirty="0">
                <a:latin typeface="+mj-ea"/>
              </a:rPr>
              <a:t> 조회 조건</a:t>
            </a:r>
            <a:endParaRPr lang="en-US" altLang="ko-KR" dirty="0">
              <a:latin typeface="+mj-ea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ko-KR" altLang="en-US" dirty="0" err="1">
                <a:latin typeface="+mj-ea"/>
              </a:rPr>
              <a:t>보유정액</a:t>
            </a:r>
            <a:r>
              <a:rPr lang="ko-KR" altLang="en-US" dirty="0">
                <a:latin typeface="+mj-ea"/>
              </a:rPr>
              <a:t> 등록 영역</a:t>
            </a:r>
            <a:endParaRPr lang="en-US" altLang="ko-KR" dirty="0">
              <a:latin typeface="+mj-ea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ko-KR" altLang="en-US" dirty="0" err="1">
                <a:latin typeface="+mj-ea"/>
              </a:rPr>
              <a:t>보유정액</a:t>
            </a:r>
            <a:r>
              <a:rPr lang="ko-KR" altLang="en-US" dirty="0">
                <a:latin typeface="+mj-ea"/>
              </a:rPr>
              <a:t> 등록 내역 조회</a:t>
            </a:r>
            <a:endParaRPr lang="en-US" altLang="ko-KR" dirty="0">
              <a:latin typeface="+mj-ea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BCE9F03A-B9F2-C143-B073-7E6D3B3574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175" y="564118"/>
            <a:ext cx="3315825" cy="5524110"/>
          </a:xfrm>
          <a:prstGeom prst="rect">
            <a:avLst/>
          </a:prstGeom>
        </p:spPr>
      </p:pic>
      <p:sp>
        <p:nvSpPr>
          <p:cNvPr id="20" name="직사각형 19">
            <a:extLst>
              <a:ext uri="{FF2B5EF4-FFF2-40B4-BE49-F238E27FC236}">
                <a16:creationId xmlns:a16="http://schemas.microsoft.com/office/drawing/2014/main" id="{5EB3F8EE-B675-A841-AF99-1D39FE1EAE1C}"/>
              </a:ext>
            </a:extLst>
          </p:cNvPr>
          <p:cNvSpPr/>
          <p:nvPr/>
        </p:nvSpPr>
        <p:spPr>
          <a:xfrm>
            <a:off x="197525" y="1213396"/>
            <a:ext cx="3135984" cy="608132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21" name="타원 20">
            <a:extLst>
              <a:ext uri="{FF2B5EF4-FFF2-40B4-BE49-F238E27FC236}">
                <a16:creationId xmlns:a16="http://schemas.microsoft.com/office/drawing/2014/main" id="{C10877C0-CAB6-ED49-8FD0-17B1B51708B4}"/>
              </a:ext>
            </a:extLst>
          </p:cNvPr>
          <p:cNvSpPr/>
          <p:nvPr/>
        </p:nvSpPr>
        <p:spPr>
          <a:xfrm>
            <a:off x="12859" y="1008157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1</a:t>
            </a:r>
            <a:endParaRPr lang="ko-Kore-KR" dirty="0">
              <a:solidFill>
                <a:schemeClr val="bg1"/>
              </a:solidFill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5A96BD25-A090-A046-B78E-882C460D4F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4582" y="1008157"/>
            <a:ext cx="3202420" cy="3538434"/>
          </a:xfrm>
          <a:prstGeom prst="rect">
            <a:avLst/>
          </a:prstGeom>
          <a:ln w="76200">
            <a:solidFill>
              <a:schemeClr val="accent1"/>
            </a:solidFill>
          </a:ln>
        </p:spPr>
      </p:pic>
      <p:sp>
        <p:nvSpPr>
          <p:cNvPr id="22" name="직사각형 21">
            <a:extLst>
              <a:ext uri="{FF2B5EF4-FFF2-40B4-BE49-F238E27FC236}">
                <a16:creationId xmlns:a16="http://schemas.microsoft.com/office/drawing/2014/main" id="{D6600AE6-B833-0C4F-9FC0-EB3D26CC1E54}"/>
              </a:ext>
            </a:extLst>
          </p:cNvPr>
          <p:cNvSpPr/>
          <p:nvPr/>
        </p:nvSpPr>
        <p:spPr>
          <a:xfrm>
            <a:off x="2281681" y="1912303"/>
            <a:ext cx="1051828" cy="353264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23" name="타원 22">
            <a:extLst>
              <a:ext uri="{FF2B5EF4-FFF2-40B4-BE49-F238E27FC236}">
                <a16:creationId xmlns:a16="http://schemas.microsoft.com/office/drawing/2014/main" id="{A9AAE330-41BA-3448-920A-B5E4C9ABA6C5}"/>
              </a:ext>
            </a:extLst>
          </p:cNvPr>
          <p:cNvSpPr/>
          <p:nvPr/>
        </p:nvSpPr>
        <p:spPr>
          <a:xfrm>
            <a:off x="2097015" y="1690996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2</a:t>
            </a:r>
            <a:endParaRPr lang="ko-Kore-KR" dirty="0">
              <a:solidFill>
                <a:schemeClr val="bg1"/>
              </a:solidFill>
            </a:endParaRPr>
          </a:p>
        </p:txBody>
      </p:sp>
      <p:cxnSp>
        <p:nvCxnSpPr>
          <p:cNvPr id="27" name="꺾인 연결선[E] 26">
            <a:extLst>
              <a:ext uri="{FF2B5EF4-FFF2-40B4-BE49-F238E27FC236}">
                <a16:creationId xmlns:a16="http://schemas.microsoft.com/office/drawing/2014/main" id="{17986045-7FBB-644E-919E-809F581A7D87}"/>
              </a:ext>
            </a:extLst>
          </p:cNvPr>
          <p:cNvCxnSpPr>
            <a:cxnSpLocks/>
            <a:stCxn id="22" idx="2"/>
          </p:cNvCxnSpPr>
          <p:nvPr/>
        </p:nvCxnSpPr>
        <p:spPr>
          <a:xfrm rot="16200000" flipH="1">
            <a:off x="3033999" y="2039162"/>
            <a:ext cx="353265" cy="806073"/>
          </a:xfrm>
          <a:prstGeom prst="bentConnector2">
            <a:avLst/>
          </a:prstGeom>
          <a:ln w="698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그림 13">
            <a:extLst>
              <a:ext uri="{FF2B5EF4-FFF2-40B4-BE49-F238E27FC236}">
                <a16:creationId xmlns:a16="http://schemas.microsoft.com/office/drawing/2014/main" id="{AD349181-BC23-694F-BC75-46F0709A3F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525" y="5637450"/>
            <a:ext cx="4382020" cy="1439806"/>
          </a:xfrm>
          <a:prstGeom prst="rect">
            <a:avLst/>
          </a:prstGeom>
          <a:ln w="76200">
            <a:solidFill>
              <a:schemeClr val="accent1"/>
            </a:solidFill>
          </a:ln>
        </p:spPr>
      </p:pic>
      <p:sp>
        <p:nvSpPr>
          <p:cNvPr id="28" name="직사각형 27">
            <a:extLst>
              <a:ext uri="{FF2B5EF4-FFF2-40B4-BE49-F238E27FC236}">
                <a16:creationId xmlns:a16="http://schemas.microsoft.com/office/drawing/2014/main" id="{E293C48A-32AD-214F-80B9-EF77220C8AAA}"/>
              </a:ext>
            </a:extLst>
          </p:cNvPr>
          <p:cNvSpPr/>
          <p:nvPr/>
        </p:nvSpPr>
        <p:spPr>
          <a:xfrm>
            <a:off x="2466347" y="4316125"/>
            <a:ext cx="685388" cy="353264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29" name="타원 28">
            <a:extLst>
              <a:ext uri="{FF2B5EF4-FFF2-40B4-BE49-F238E27FC236}">
                <a16:creationId xmlns:a16="http://schemas.microsoft.com/office/drawing/2014/main" id="{C6139364-9AEC-5B4F-A25F-86B24CFDB94A}"/>
              </a:ext>
            </a:extLst>
          </p:cNvPr>
          <p:cNvSpPr/>
          <p:nvPr/>
        </p:nvSpPr>
        <p:spPr>
          <a:xfrm>
            <a:off x="2225274" y="4103387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3</a:t>
            </a:r>
            <a:endParaRPr lang="ko-Kore-KR" dirty="0">
              <a:solidFill>
                <a:schemeClr val="bg1"/>
              </a:solidFill>
            </a:endParaRPr>
          </a:p>
        </p:txBody>
      </p:sp>
      <p:cxnSp>
        <p:nvCxnSpPr>
          <p:cNvPr id="30" name="꺾인 연결선[E] 29">
            <a:extLst>
              <a:ext uri="{FF2B5EF4-FFF2-40B4-BE49-F238E27FC236}">
                <a16:creationId xmlns:a16="http://schemas.microsoft.com/office/drawing/2014/main" id="{2038B7B0-399D-0A42-BC70-0FBCEB1BA286}"/>
              </a:ext>
            </a:extLst>
          </p:cNvPr>
          <p:cNvCxnSpPr>
            <a:cxnSpLocks/>
            <a:stCxn id="28" idx="2"/>
            <a:endCxn id="14" idx="0"/>
          </p:cNvCxnSpPr>
          <p:nvPr/>
        </p:nvCxnSpPr>
        <p:spPr>
          <a:xfrm rot="5400000">
            <a:off x="2114758" y="4943166"/>
            <a:ext cx="968061" cy="420506"/>
          </a:xfrm>
          <a:prstGeom prst="bentConnector3">
            <a:avLst>
              <a:gd name="adj1" fmla="val 50000"/>
            </a:avLst>
          </a:prstGeom>
          <a:ln w="698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13783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8A31926-A54C-4D84-A1AF-0A98480309C0}"/>
              </a:ext>
            </a:extLst>
          </p:cNvPr>
          <p:cNvSpPr txBox="1"/>
          <p:nvPr/>
        </p:nvSpPr>
        <p:spPr>
          <a:xfrm>
            <a:off x="12859" y="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+mj-ea"/>
              </a:rPr>
              <a:t>2-6-1.</a:t>
            </a:r>
            <a:r>
              <a:rPr lang="ko-KR" altLang="en-US" dirty="0">
                <a:latin typeface="+mj-ea"/>
              </a:rPr>
              <a:t> </a:t>
            </a:r>
            <a:r>
              <a:rPr lang="ko-KR" altLang="en-US" dirty="0" err="1">
                <a:latin typeface="+mj-ea"/>
              </a:rPr>
              <a:t>개획교배</a:t>
            </a:r>
            <a:endParaRPr lang="en-US" altLang="ko-KR" dirty="0">
              <a:latin typeface="+mj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8DB330E-93F2-44F7-B4E2-EB5C9D285436}"/>
              </a:ext>
            </a:extLst>
          </p:cNvPr>
          <p:cNvSpPr txBox="1"/>
          <p:nvPr/>
        </p:nvSpPr>
        <p:spPr>
          <a:xfrm>
            <a:off x="12859" y="9125188"/>
            <a:ext cx="6858000" cy="2116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ko-KR" altLang="en-US" dirty="0" err="1">
                <a:latin typeface="+mj-ea"/>
              </a:rPr>
              <a:t>농가명</a:t>
            </a:r>
            <a:r>
              <a:rPr lang="ko-KR" altLang="en-US" dirty="0">
                <a:latin typeface="+mj-ea"/>
              </a:rPr>
              <a:t> 검색</a:t>
            </a:r>
            <a:endParaRPr lang="en-US" altLang="ko-KR" dirty="0">
              <a:latin typeface="+mj-ea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ko-KR" altLang="en-US" dirty="0" err="1">
                <a:latin typeface="+mj-ea"/>
              </a:rPr>
              <a:t>계획교배</a:t>
            </a:r>
            <a:r>
              <a:rPr lang="ko-KR" altLang="en-US" dirty="0">
                <a:latin typeface="+mj-ea"/>
              </a:rPr>
              <a:t> 대상 농가 선택</a:t>
            </a:r>
            <a:endParaRPr lang="en-US" altLang="ko-KR" dirty="0">
              <a:latin typeface="+mj-ea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ko-KR" altLang="en-US" dirty="0">
                <a:latin typeface="+mj-ea"/>
              </a:rPr>
              <a:t>농가 확인</a:t>
            </a:r>
            <a:endParaRPr lang="en-US" altLang="ko-KR" dirty="0">
              <a:latin typeface="+mj-ea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ko-KR" altLang="en-US" dirty="0">
                <a:latin typeface="+mj-ea"/>
              </a:rPr>
              <a:t>대상 개체 선택</a:t>
            </a:r>
            <a:endParaRPr lang="en-US" altLang="ko-KR" dirty="0">
              <a:latin typeface="+mj-ea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en-US" altLang="ko-KR" dirty="0">
              <a:latin typeface="+mj-ea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B3D4259D-9F0B-764E-91DF-0354D565E9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18" y="797286"/>
            <a:ext cx="3103238" cy="5140526"/>
          </a:xfrm>
          <a:prstGeom prst="rect">
            <a:avLst/>
          </a:prstGeom>
          <a:ln w="76200">
            <a:solidFill>
              <a:schemeClr val="accent1"/>
            </a:solidFill>
          </a:ln>
        </p:spPr>
      </p:pic>
      <p:sp>
        <p:nvSpPr>
          <p:cNvPr id="16" name="직사각형 15">
            <a:extLst>
              <a:ext uri="{FF2B5EF4-FFF2-40B4-BE49-F238E27FC236}">
                <a16:creationId xmlns:a16="http://schemas.microsoft.com/office/drawing/2014/main" id="{3DE450DF-CAD1-604D-8E3F-06AC74A5167D}"/>
              </a:ext>
            </a:extLst>
          </p:cNvPr>
          <p:cNvSpPr/>
          <p:nvPr/>
        </p:nvSpPr>
        <p:spPr>
          <a:xfrm>
            <a:off x="197525" y="2081497"/>
            <a:ext cx="2927640" cy="499657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17" name="타원 16">
            <a:extLst>
              <a:ext uri="{FF2B5EF4-FFF2-40B4-BE49-F238E27FC236}">
                <a16:creationId xmlns:a16="http://schemas.microsoft.com/office/drawing/2014/main" id="{FE813CF4-8C6D-814F-96F1-275015C1614A}"/>
              </a:ext>
            </a:extLst>
          </p:cNvPr>
          <p:cNvSpPr/>
          <p:nvPr/>
        </p:nvSpPr>
        <p:spPr>
          <a:xfrm>
            <a:off x="12859" y="1876258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1</a:t>
            </a:r>
            <a:endParaRPr lang="ko-Kore-KR" dirty="0">
              <a:solidFill>
                <a:schemeClr val="bg1"/>
              </a:solidFill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5D4B9A4E-A0C4-F145-99DB-C29D365142CD}"/>
              </a:ext>
            </a:extLst>
          </p:cNvPr>
          <p:cNvSpPr/>
          <p:nvPr/>
        </p:nvSpPr>
        <p:spPr>
          <a:xfrm>
            <a:off x="197525" y="3761947"/>
            <a:ext cx="2927640" cy="499657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24" name="타원 23">
            <a:extLst>
              <a:ext uri="{FF2B5EF4-FFF2-40B4-BE49-F238E27FC236}">
                <a16:creationId xmlns:a16="http://schemas.microsoft.com/office/drawing/2014/main" id="{FDA532BD-F051-4B48-8C58-D47C2E1B674C}"/>
              </a:ext>
            </a:extLst>
          </p:cNvPr>
          <p:cNvSpPr/>
          <p:nvPr/>
        </p:nvSpPr>
        <p:spPr>
          <a:xfrm>
            <a:off x="12859" y="3556708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2</a:t>
            </a:r>
            <a:endParaRPr lang="ko-Kore-KR" dirty="0">
              <a:solidFill>
                <a:schemeClr val="bg1"/>
              </a:solidFill>
            </a:endParaRP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C8FE9CED-79BF-9842-856F-F0DF2B7834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2746" y="3066812"/>
            <a:ext cx="3184054" cy="5295926"/>
          </a:xfrm>
          <a:prstGeom prst="rect">
            <a:avLst/>
          </a:prstGeom>
          <a:ln w="76200">
            <a:solidFill>
              <a:schemeClr val="accent1"/>
            </a:solidFill>
          </a:ln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800CAB7C-A36D-5B4B-8576-EECEA2395A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018" y="6414425"/>
            <a:ext cx="2863528" cy="1415307"/>
          </a:xfrm>
          <a:prstGeom prst="rect">
            <a:avLst/>
          </a:prstGeom>
          <a:ln w="76200">
            <a:solidFill>
              <a:schemeClr val="accent1"/>
            </a:solidFill>
          </a:ln>
        </p:spPr>
      </p:pic>
      <p:cxnSp>
        <p:nvCxnSpPr>
          <p:cNvPr id="25" name="꺾인 연결선[E] 24">
            <a:extLst>
              <a:ext uri="{FF2B5EF4-FFF2-40B4-BE49-F238E27FC236}">
                <a16:creationId xmlns:a16="http://schemas.microsoft.com/office/drawing/2014/main" id="{7ED18B6A-C38B-1E41-9BF0-13EBA5CE29D6}"/>
              </a:ext>
            </a:extLst>
          </p:cNvPr>
          <p:cNvCxnSpPr>
            <a:cxnSpLocks/>
            <a:endCxn id="8" idx="0"/>
          </p:cNvCxnSpPr>
          <p:nvPr/>
        </p:nvCxnSpPr>
        <p:spPr>
          <a:xfrm rot="16200000" flipH="1">
            <a:off x="636" y="4851278"/>
            <a:ext cx="2152819" cy="973473"/>
          </a:xfrm>
          <a:prstGeom prst="bentConnector3">
            <a:avLst>
              <a:gd name="adj1" fmla="val 50000"/>
            </a:avLst>
          </a:prstGeom>
          <a:ln w="698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2CE29748-9CA5-6A4B-9179-E9EC5D7AF2C5}"/>
              </a:ext>
            </a:extLst>
          </p:cNvPr>
          <p:cNvSpPr/>
          <p:nvPr/>
        </p:nvSpPr>
        <p:spPr>
          <a:xfrm>
            <a:off x="2398636" y="7415309"/>
            <a:ext cx="483460" cy="364994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34" name="타원 33">
            <a:extLst>
              <a:ext uri="{FF2B5EF4-FFF2-40B4-BE49-F238E27FC236}">
                <a16:creationId xmlns:a16="http://schemas.microsoft.com/office/drawing/2014/main" id="{9E5845A6-71DF-624C-AEAF-402D3805FD43}"/>
              </a:ext>
            </a:extLst>
          </p:cNvPr>
          <p:cNvSpPr/>
          <p:nvPr/>
        </p:nvSpPr>
        <p:spPr>
          <a:xfrm>
            <a:off x="2213970" y="7210069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3</a:t>
            </a:r>
            <a:endParaRPr lang="ko-Kore-KR" dirty="0">
              <a:solidFill>
                <a:schemeClr val="bg1"/>
              </a:solidFill>
            </a:endParaRPr>
          </a:p>
        </p:txBody>
      </p:sp>
      <p:cxnSp>
        <p:nvCxnSpPr>
          <p:cNvPr id="35" name="꺾인 연결선[E] 34">
            <a:extLst>
              <a:ext uri="{FF2B5EF4-FFF2-40B4-BE49-F238E27FC236}">
                <a16:creationId xmlns:a16="http://schemas.microsoft.com/office/drawing/2014/main" id="{1C868B89-45E9-D041-9A96-C1FD6CE4C9B0}"/>
              </a:ext>
            </a:extLst>
          </p:cNvPr>
          <p:cNvCxnSpPr>
            <a:cxnSpLocks/>
            <a:stCxn id="33" idx="3"/>
            <a:endCxn id="6" idx="1"/>
          </p:cNvCxnSpPr>
          <p:nvPr/>
        </p:nvCxnSpPr>
        <p:spPr>
          <a:xfrm flipV="1">
            <a:off x="2882096" y="5714775"/>
            <a:ext cx="740650" cy="1883031"/>
          </a:xfrm>
          <a:prstGeom prst="bentConnector3">
            <a:avLst>
              <a:gd name="adj1" fmla="val 39061"/>
            </a:avLst>
          </a:prstGeom>
          <a:ln w="698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AD63869B-57A2-7746-A6F6-832BA5700070}"/>
              </a:ext>
            </a:extLst>
          </p:cNvPr>
          <p:cNvSpPr/>
          <p:nvPr/>
        </p:nvSpPr>
        <p:spPr>
          <a:xfrm>
            <a:off x="3736196" y="6299029"/>
            <a:ext cx="2927640" cy="499657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38" name="타원 37">
            <a:extLst>
              <a:ext uri="{FF2B5EF4-FFF2-40B4-BE49-F238E27FC236}">
                <a16:creationId xmlns:a16="http://schemas.microsoft.com/office/drawing/2014/main" id="{F9EFEC6A-373D-7D48-B511-73B72AAB2138}"/>
              </a:ext>
            </a:extLst>
          </p:cNvPr>
          <p:cNvSpPr/>
          <p:nvPr/>
        </p:nvSpPr>
        <p:spPr>
          <a:xfrm>
            <a:off x="3551530" y="6093790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4</a:t>
            </a:r>
            <a:endParaRPr lang="ko-Kore-K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5267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8A31926-A54C-4D84-A1AF-0A98480309C0}"/>
              </a:ext>
            </a:extLst>
          </p:cNvPr>
          <p:cNvSpPr txBox="1"/>
          <p:nvPr/>
        </p:nvSpPr>
        <p:spPr>
          <a:xfrm>
            <a:off x="12859" y="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+mj-ea"/>
              </a:rPr>
              <a:t>2-6-2.</a:t>
            </a:r>
            <a:r>
              <a:rPr lang="ko-KR" altLang="en-US" dirty="0">
                <a:latin typeface="+mj-ea"/>
              </a:rPr>
              <a:t> </a:t>
            </a:r>
            <a:r>
              <a:rPr lang="ko-KR" altLang="en-US" dirty="0" err="1">
                <a:latin typeface="+mj-ea"/>
              </a:rPr>
              <a:t>개획교배</a:t>
            </a:r>
            <a:endParaRPr lang="en-US" altLang="ko-KR" dirty="0">
              <a:latin typeface="+mj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8DB330E-93F2-44F7-B4E2-EB5C9D285436}"/>
              </a:ext>
            </a:extLst>
          </p:cNvPr>
          <p:cNvSpPr txBox="1"/>
          <p:nvPr/>
        </p:nvSpPr>
        <p:spPr>
          <a:xfrm>
            <a:off x="12859" y="9125188"/>
            <a:ext cx="6858000" cy="17007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ko-KR" altLang="en-US" dirty="0" err="1">
                <a:latin typeface="+mj-ea"/>
              </a:rPr>
              <a:t>선택개체</a:t>
            </a:r>
            <a:r>
              <a:rPr lang="ko-KR" altLang="en-US" dirty="0">
                <a:latin typeface="+mj-ea"/>
              </a:rPr>
              <a:t> 확인</a:t>
            </a:r>
            <a:endParaRPr lang="en-US" altLang="ko-KR" dirty="0">
              <a:latin typeface="+mj-ea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ko-KR" altLang="en-US" dirty="0" err="1">
                <a:latin typeface="+mj-ea"/>
              </a:rPr>
              <a:t>계획교배</a:t>
            </a:r>
            <a:r>
              <a:rPr lang="ko-KR" altLang="en-US" dirty="0">
                <a:latin typeface="+mj-ea"/>
              </a:rPr>
              <a:t> </a:t>
            </a:r>
            <a:r>
              <a:rPr lang="en-US" altLang="ko-KR" dirty="0">
                <a:latin typeface="+mj-ea"/>
              </a:rPr>
              <a:t>KPN </a:t>
            </a:r>
            <a:r>
              <a:rPr lang="ko-KR" altLang="en-US" dirty="0">
                <a:latin typeface="+mj-ea"/>
              </a:rPr>
              <a:t>선택</a:t>
            </a:r>
            <a:endParaRPr lang="en-US" altLang="ko-KR" dirty="0">
              <a:latin typeface="+mj-ea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ko-KR" altLang="en-US" dirty="0" err="1">
                <a:latin typeface="+mj-ea"/>
              </a:rPr>
              <a:t>결과조회</a:t>
            </a:r>
            <a:endParaRPr lang="en-US" altLang="ko-KR" dirty="0">
              <a:latin typeface="+mj-ea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ko-KR" altLang="en-US" dirty="0">
                <a:latin typeface="+mj-ea"/>
              </a:rPr>
              <a:t>조회 결과 확인 후 </a:t>
            </a:r>
            <a:r>
              <a:rPr lang="ko-KR" altLang="en-US" dirty="0" err="1">
                <a:latin typeface="+mj-ea"/>
              </a:rPr>
              <a:t>즐겨찾기</a:t>
            </a:r>
            <a:r>
              <a:rPr lang="ko-KR" altLang="en-US" dirty="0">
                <a:latin typeface="+mj-ea"/>
              </a:rPr>
              <a:t> 등록 및 인공수정 </a:t>
            </a:r>
            <a:r>
              <a:rPr lang="ko-KR" altLang="en-US" dirty="0" err="1">
                <a:latin typeface="+mj-ea"/>
              </a:rPr>
              <a:t>바로가기</a:t>
            </a:r>
            <a:endParaRPr lang="en-US" altLang="ko-KR" dirty="0">
              <a:latin typeface="+mj-ea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AA483F0A-1DDF-744E-BDAC-D1D2C6D64A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039" y="596337"/>
            <a:ext cx="3095022" cy="1558183"/>
          </a:xfrm>
          <a:prstGeom prst="rect">
            <a:avLst/>
          </a:prstGeom>
          <a:ln w="76200">
            <a:solidFill>
              <a:schemeClr val="accent1"/>
            </a:solidFill>
          </a:ln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D2987348-627B-5048-8C4D-50815A7EFB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039" y="2940547"/>
            <a:ext cx="3393413" cy="5671947"/>
          </a:xfrm>
          <a:prstGeom prst="rect">
            <a:avLst/>
          </a:prstGeom>
          <a:ln w="76200">
            <a:solidFill>
              <a:schemeClr val="accent1"/>
            </a:solidFill>
          </a:ln>
        </p:spPr>
      </p:pic>
      <p:sp>
        <p:nvSpPr>
          <p:cNvPr id="20" name="직사각형 19">
            <a:extLst>
              <a:ext uri="{FF2B5EF4-FFF2-40B4-BE49-F238E27FC236}">
                <a16:creationId xmlns:a16="http://schemas.microsoft.com/office/drawing/2014/main" id="{94FA996B-5D09-A747-89C1-99001FC77AEF}"/>
              </a:ext>
            </a:extLst>
          </p:cNvPr>
          <p:cNvSpPr/>
          <p:nvPr/>
        </p:nvSpPr>
        <p:spPr>
          <a:xfrm>
            <a:off x="2593484" y="1695429"/>
            <a:ext cx="554830" cy="391098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21" name="타원 20">
            <a:extLst>
              <a:ext uri="{FF2B5EF4-FFF2-40B4-BE49-F238E27FC236}">
                <a16:creationId xmlns:a16="http://schemas.microsoft.com/office/drawing/2014/main" id="{D30BB1D6-EBC1-6D49-9D91-FC45F8A283CA}"/>
              </a:ext>
            </a:extLst>
          </p:cNvPr>
          <p:cNvSpPr/>
          <p:nvPr/>
        </p:nvSpPr>
        <p:spPr>
          <a:xfrm>
            <a:off x="2408818" y="1490189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1</a:t>
            </a:r>
            <a:endParaRPr lang="ko-Kore-KR" dirty="0">
              <a:solidFill>
                <a:schemeClr val="bg1"/>
              </a:solidFill>
            </a:endParaRPr>
          </a:p>
        </p:txBody>
      </p:sp>
      <p:cxnSp>
        <p:nvCxnSpPr>
          <p:cNvPr id="22" name="꺾인 연결선[E] 21">
            <a:extLst>
              <a:ext uri="{FF2B5EF4-FFF2-40B4-BE49-F238E27FC236}">
                <a16:creationId xmlns:a16="http://schemas.microsoft.com/office/drawing/2014/main" id="{B5A6CAF2-E068-1E44-92FC-A16FF11ED966}"/>
              </a:ext>
            </a:extLst>
          </p:cNvPr>
          <p:cNvCxnSpPr>
            <a:cxnSpLocks/>
            <a:stCxn id="20" idx="2"/>
            <a:endCxn id="7" idx="0"/>
          </p:cNvCxnSpPr>
          <p:nvPr/>
        </p:nvCxnSpPr>
        <p:spPr>
          <a:xfrm rot="5400000">
            <a:off x="1941313" y="2010961"/>
            <a:ext cx="854020" cy="1005153"/>
          </a:xfrm>
          <a:prstGeom prst="bentConnector3">
            <a:avLst>
              <a:gd name="adj1" fmla="val 50000"/>
            </a:avLst>
          </a:prstGeom>
          <a:ln w="698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8EA05810-A04F-C14D-9C49-79E7FDB00B7B}"/>
              </a:ext>
            </a:extLst>
          </p:cNvPr>
          <p:cNvSpPr/>
          <p:nvPr/>
        </p:nvSpPr>
        <p:spPr>
          <a:xfrm>
            <a:off x="220674" y="5717002"/>
            <a:ext cx="3208326" cy="1193084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27" name="타원 26">
            <a:extLst>
              <a:ext uri="{FF2B5EF4-FFF2-40B4-BE49-F238E27FC236}">
                <a16:creationId xmlns:a16="http://schemas.microsoft.com/office/drawing/2014/main" id="{61CA448B-715E-DF4F-B34B-71C9317C5199}"/>
              </a:ext>
            </a:extLst>
          </p:cNvPr>
          <p:cNvSpPr/>
          <p:nvPr/>
        </p:nvSpPr>
        <p:spPr>
          <a:xfrm>
            <a:off x="36008" y="5511763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2</a:t>
            </a:r>
            <a:endParaRPr lang="ko-Kore-KR" dirty="0">
              <a:solidFill>
                <a:schemeClr val="bg1"/>
              </a:solidFill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492A420D-FFA5-8A47-9B6C-5DB45F5B3A33}"/>
              </a:ext>
            </a:extLst>
          </p:cNvPr>
          <p:cNvSpPr/>
          <p:nvPr/>
        </p:nvSpPr>
        <p:spPr>
          <a:xfrm>
            <a:off x="584312" y="7932104"/>
            <a:ext cx="2564002" cy="676787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29" name="타원 28">
            <a:extLst>
              <a:ext uri="{FF2B5EF4-FFF2-40B4-BE49-F238E27FC236}">
                <a16:creationId xmlns:a16="http://schemas.microsoft.com/office/drawing/2014/main" id="{8B2A43F0-0167-8748-A5C1-DF76A51C539A}"/>
              </a:ext>
            </a:extLst>
          </p:cNvPr>
          <p:cNvSpPr/>
          <p:nvPr/>
        </p:nvSpPr>
        <p:spPr>
          <a:xfrm>
            <a:off x="399646" y="7726865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3</a:t>
            </a:r>
            <a:endParaRPr lang="ko-Kore-KR" dirty="0">
              <a:solidFill>
                <a:schemeClr val="bg1"/>
              </a:solidFill>
            </a:endParaRPr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D9A65A98-6CAD-C540-AF1A-493A7402A5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7867" y="2940547"/>
            <a:ext cx="2731094" cy="4015657"/>
          </a:xfrm>
          <a:prstGeom prst="rect">
            <a:avLst/>
          </a:prstGeom>
          <a:ln w="57150">
            <a:solidFill>
              <a:schemeClr val="accent1"/>
            </a:solidFill>
          </a:ln>
        </p:spPr>
      </p:pic>
      <p:cxnSp>
        <p:nvCxnSpPr>
          <p:cNvPr id="30" name="꺾인 연결선[E] 29">
            <a:extLst>
              <a:ext uri="{FF2B5EF4-FFF2-40B4-BE49-F238E27FC236}">
                <a16:creationId xmlns:a16="http://schemas.microsoft.com/office/drawing/2014/main" id="{CC26288E-259C-3E45-82FD-91D2FC1E0337}"/>
              </a:ext>
            </a:extLst>
          </p:cNvPr>
          <p:cNvCxnSpPr>
            <a:cxnSpLocks/>
            <a:stCxn id="28" idx="3"/>
            <a:endCxn id="11" idx="2"/>
          </p:cNvCxnSpPr>
          <p:nvPr/>
        </p:nvCxnSpPr>
        <p:spPr>
          <a:xfrm flipV="1">
            <a:off x="3148314" y="6956204"/>
            <a:ext cx="2175100" cy="1314294"/>
          </a:xfrm>
          <a:prstGeom prst="bentConnector2">
            <a:avLst/>
          </a:prstGeom>
          <a:ln w="698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1F85B964-66DD-3348-9072-ECD6BE48D40F}"/>
              </a:ext>
            </a:extLst>
          </p:cNvPr>
          <p:cNvSpPr/>
          <p:nvPr/>
        </p:nvSpPr>
        <p:spPr>
          <a:xfrm>
            <a:off x="3957866" y="2954916"/>
            <a:ext cx="2731093" cy="2544438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36" name="타원 35">
            <a:extLst>
              <a:ext uri="{FF2B5EF4-FFF2-40B4-BE49-F238E27FC236}">
                <a16:creationId xmlns:a16="http://schemas.microsoft.com/office/drawing/2014/main" id="{D93BEDF3-D32E-744F-A3BD-7AF8DBD5E35E}"/>
              </a:ext>
            </a:extLst>
          </p:cNvPr>
          <p:cNvSpPr/>
          <p:nvPr/>
        </p:nvSpPr>
        <p:spPr>
          <a:xfrm>
            <a:off x="3773201" y="2749677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4</a:t>
            </a:r>
            <a:endParaRPr lang="ko-Kore-K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9567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8A31926-A54C-4D84-A1AF-0A98480309C0}"/>
              </a:ext>
            </a:extLst>
          </p:cNvPr>
          <p:cNvSpPr txBox="1"/>
          <p:nvPr/>
        </p:nvSpPr>
        <p:spPr>
          <a:xfrm>
            <a:off x="12859" y="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+mj-ea"/>
              </a:rPr>
              <a:t>2-7.</a:t>
            </a:r>
            <a:r>
              <a:rPr lang="ko-KR" altLang="en-US" dirty="0">
                <a:latin typeface="+mj-ea"/>
              </a:rPr>
              <a:t> </a:t>
            </a:r>
            <a:r>
              <a:rPr lang="ko-KR" altLang="en-US" dirty="0" err="1">
                <a:latin typeface="+mj-ea"/>
              </a:rPr>
              <a:t>수정대상우</a:t>
            </a:r>
            <a:endParaRPr lang="en-US" altLang="ko-KR" dirty="0">
              <a:latin typeface="+mj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8DB330E-93F2-44F7-B4E2-EB5C9D285436}"/>
              </a:ext>
            </a:extLst>
          </p:cNvPr>
          <p:cNvSpPr txBox="1"/>
          <p:nvPr/>
        </p:nvSpPr>
        <p:spPr>
          <a:xfrm>
            <a:off x="12859" y="9125188"/>
            <a:ext cx="6858000" cy="2116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ko-KR" altLang="en-US" dirty="0" err="1">
                <a:latin typeface="+mj-ea"/>
              </a:rPr>
              <a:t>대상농가</a:t>
            </a:r>
            <a:r>
              <a:rPr lang="ko-KR" altLang="en-US" dirty="0">
                <a:latin typeface="+mj-ea"/>
              </a:rPr>
              <a:t> 선택</a:t>
            </a:r>
            <a:endParaRPr lang="en-US" altLang="ko-KR" dirty="0">
              <a:latin typeface="+mj-ea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ko-KR" altLang="en-US" dirty="0">
                <a:latin typeface="+mj-ea"/>
              </a:rPr>
              <a:t>수정 </a:t>
            </a:r>
            <a:r>
              <a:rPr lang="ko-KR" altLang="en-US" dirty="0" err="1">
                <a:latin typeface="+mj-ea"/>
              </a:rPr>
              <a:t>대상우</a:t>
            </a:r>
            <a:r>
              <a:rPr lang="ko-KR" altLang="en-US" dirty="0">
                <a:latin typeface="+mj-ea"/>
              </a:rPr>
              <a:t> 조회 후 선택</a:t>
            </a:r>
            <a:endParaRPr lang="en-US" altLang="ko-KR" dirty="0">
              <a:latin typeface="+mj-ea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ko-KR" altLang="en-US" dirty="0">
                <a:latin typeface="+mj-ea"/>
              </a:rPr>
              <a:t>개체 확인</a:t>
            </a:r>
            <a:endParaRPr lang="en-US" altLang="ko-KR" dirty="0">
              <a:latin typeface="+mj-ea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ko-KR" altLang="en-US" dirty="0">
                <a:latin typeface="+mj-ea"/>
              </a:rPr>
              <a:t>인공수정 개체 농가 확인</a:t>
            </a:r>
            <a:endParaRPr lang="en-US" altLang="ko-KR" dirty="0">
              <a:latin typeface="+mj-ea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ko-KR" altLang="en-US" dirty="0">
                <a:latin typeface="+mj-ea"/>
              </a:rPr>
              <a:t>수정기록으로 진행</a:t>
            </a:r>
            <a:endParaRPr lang="en-US" altLang="ko-KR" dirty="0">
              <a:latin typeface="+mj-ea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2FC022F0-4C9D-D448-B7D5-21B1B12C18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948" y="740300"/>
            <a:ext cx="2790675" cy="4653024"/>
          </a:xfrm>
          <a:prstGeom prst="rect">
            <a:avLst/>
          </a:prstGeom>
          <a:ln w="57150">
            <a:solidFill>
              <a:schemeClr val="accent1"/>
            </a:solidFill>
          </a:ln>
        </p:spPr>
      </p:pic>
      <p:sp>
        <p:nvSpPr>
          <p:cNvPr id="18" name="직사각형 17">
            <a:extLst>
              <a:ext uri="{FF2B5EF4-FFF2-40B4-BE49-F238E27FC236}">
                <a16:creationId xmlns:a16="http://schemas.microsoft.com/office/drawing/2014/main" id="{5FD48A3C-9A4D-6442-84A8-F9BDC7BEE1D9}"/>
              </a:ext>
            </a:extLst>
          </p:cNvPr>
          <p:cNvSpPr/>
          <p:nvPr/>
        </p:nvSpPr>
        <p:spPr>
          <a:xfrm>
            <a:off x="2392793" y="3066812"/>
            <a:ext cx="554830" cy="391098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19" name="타원 18">
            <a:extLst>
              <a:ext uri="{FF2B5EF4-FFF2-40B4-BE49-F238E27FC236}">
                <a16:creationId xmlns:a16="http://schemas.microsoft.com/office/drawing/2014/main" id="{74FF6EAB-640C-954E-9082-520C116C83F7}"/>
              </a:ext>
            </a:extLst>
          </p:cNvPr>
          <p:cNvSpPr/>
          <p:nvPr/>
        </p:nvSpPr>
        <p:spPr>
          <a:xfrm>
            <a:off x="2208127" y="2861572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1</a:t>
            </a:r>
            <a:endParaRPr lang="ko-Kore-KR" dirty="0">
              <a:solidFill>
                <a:schemeClr val="bg1"/>
              </a:solidFill>
            </a:endParaRP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9DB2121E-6A32-7743-BF0D-F66ACB8072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827" y="4375719"/>
            <a:ext cx="2902247" cy="3851966"/>
          </a:xfrm>
          <a:prstGeom prst="rect">
            <a:avLst/>
          </a:prstGeom>
          <a:ln w="57150">
            <a:solidFill>
              <a:schemeClr val="accent1"/>
            </a:solidFill>
          </a:ln>
        </p:spPr>
      </p:pic>
      <p:cxnSp>
        <p:nvCxnSpPr>
          <p:cNvPr id="23" name="꺾인 연결선[E] 22">
            <a:extLst>
              <a:ext uri="{FF2B5EF4-FFF2-40B4-BE49-F238E27FC236}">
                <a16:creationId xmlns:a16="http://schemas.microsoft.com/office/drawing/2014/main" id="{1AE227A4-0E2F-A94F-9734-B79C864DFF85}"/>
              </a:ext>
            </a:extLst>
          </p:cNvPr>
          <p:cNvCxnSpPr>
            <a:cxnSpLocks/>
            <a:stCxn id="18" idx="2"/>
            <a:endCxn id="6" idx="0"/>
          </p:cNvCxnSpPr>
          <p:nvPr/>
        </p:nvCxnSpPr>
        <p:spPr>
          <a:xfrm rot="5400000">
            <a:off x="1744676" y="3450186"/>
            <a:ext cx="917809" cy="933257"/>
          </a:xfrm>
          <a:prstGeom prst="bentConnector3">
            <a:avLst>
              <a:gd name="adj1" fmla="val 50000"/>
            </a:avLst>
          </a:prstGeom>
          <a:ln w="698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43A14C19-5D77-6E4A-AA81-CA86B3D3C168}"/>
              </a:ext>
            </a:extLst>
          </p:cNvPr>
          <p:cNvSpPr/>
          <p:nvPr/>
        </p:nvSpPr>
        <p:spPr>
          <a:xfrm>
            <a:off x="341613" y="6759651"/>
            <a:ext cx="2790675" cy="391098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38" name="타원 37">
            <a:extLst>
              <a:ext uri="{FF2B5EF4-FFF2-40B4-BE49-F238E27FC236}">
                <a16:creationId xmlns:a16="http://schemas.microsoft.com/office/drawing/2014/main" id="{C77C91CC-734C-4E4C-A3B1-05A2D6D93D30}"/>
              </a:ext>
            </a:extLst>
          </p:cNvPr>
          <p:cNvSpPr/>
          <p:nvPr/>
        </p:nvSpPr>
        <p:spPr>
          <a:xfrm>
            <a:off x="156948" y="6554411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2</a:t>
            </a:r>
            <a:endParaRPr lang="ko-Kore-KR" dirty="0">
              <a:solidFill>
                <a:schemeClr val="bg1"/>
              </a:solidFill>
            </a:endParaRPr>
          </a:p>
        </p:txBody>
      </p:sp>
      <p:pic>
        <p:nvPicPr>
          <p:cNvPr id="33" name="그림 32">
            <a:extLst>
              <a:ext uri="{FF2B5EF4-FFF2-40B4-BE49-F238E27FC236}">
                <a16:creationId xmlns:a16="http://schemas.microsoft.com/office/drawing/2014/main" id="{7431F47C-0B8B-974D-AE99-D7A02D903E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41869" y="740300"/>
            <a:ext cx="2959183" cy="1437913"/>
          </a:xfrm>
          <a:prstGeom prst="rect">
            <a:avLst/>
          </a:prstGeom>
          <a:ln w="57150">
            <a:solidFill>
              <a:schemeClr val="accent1"/>
            </a:solidFill>
          </a:ln>
        </p:spPr>
      </p:pic>
      <p:cxnSp>
        <p:nvCxnSpPr>
          <p:cNvPr id="39" name="꺾인 연결선[E] 38">
            <a:extLst>
              <a:ext uri="{FF2B5EF4-FFF2-40B4-BE49-F238E27FC236}">
                <a16:creationId xmlns:a16="http://schemas.microsoft.com/office/drawing/2014/main" id="{BC34BBF0-E56D-D644-9EEE-BA35362D2E45}"/>
              </a:ext>
            </a:extLst>
          </p:cNvPr>
          <p:cNvCxnSpPr>
            <a:cxnSpLocks/>
            <a:stCxn id="37" idx="3"/>
            <a:endCxn id="33" idx="1"/>
          </p:cNvCxnSpPr>
          <p:nvPr/>
        </p:nvCxnSpPr>
        <p:spPr>
          <a:xfrm flipV="1">
            <a:off x="3132288" y="1459257"/>
            <a:ext cx="609581" cy="5495943"/>
          </a:xfrm>
          <a:prstGeom prst="bentConnector3">
            <a:avLst>
              <a:gd name="adj1" fmla="val 50000"/>
            </a:avLst>
          </a:prstGeom>
          <a:ln w="698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그림 49">
            <a:extLst>
              <a:ext uri="{FF2B5EF4-FFF2-40B4-BE49-F238E27FC236}">
                <a16:creationId xmlns:a16="http://schemas.microsoft.com/office/drawing/2014/main" id="{87378A61-09AA-D049-89D8-D4380B519A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91085" y="2716306"/>
            <a:ext cx="2539598" cy="1201080"/>
          </a:xfrm>
          <a:prstGeom prst="rect">
            <a:avLst/>
          </a:prstGeom>
          <a:ln w="57150">
            <a:solidFill>
              <a:schemeClr val="accent1"/>
            </a:solidFill>
          </a:ln>
        </p:spPr>
      </p:pic>
      <p:sp>
        <p:nvSpPr>
          <p:cNvPr id="51" name="직사각형 50">
            <a:extLst>
              <a:ext uri="{FF2B5EF4-FFF2-40B4-BE49-F238E27FC236}">
                <a16:creationId xmlns:a16="http://schemas.microsoft.com/office/drawing/2014/main" id="{1590E2C1-0F92-DD41-A1B1-C5790E595934}"/>
              </a:ext>
            </a:extLst>
          </p:cNvPr>
          <p:cNvSpPr/>
          <p:nvPr/>
        </p:nvSpPr>
        <p:spPr>
          <a:xfrm>
            <a:off x="5999535" y="1722791"/>
            <a:ext cx="609581" cy="391098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52" name="타원 51">
            <a:extLst>
              <a:ext uri="{FF2B5EF4-FFF2-40B4-BE49-F238E27FC236}">
                <a16:creationId xmlns:a16="http://schemas.microsoft.com/office/drawing/2014/main" id="{C36E69E1-812E-A34A-AA4B-28794CDE8FB7}"/>
              </a:ext>
            </a:extLst>
          </p:cNvPr>
          <p:cNvSpPr/>
          <p:nvPr/>
        </p:nvSpPr>
        <p:spPr>
          <a:xfrm>
            <a:off x="5814870" y="1517551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3</a:t>
            </a:r>
            <a:endParaRPr lang="ko-Kore-KR" dirty="0">
              <a:solidFill>
                <a:schemeClr val="bg1"/>
              </a:solidFill>
            </a:endParaRP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A8F5FC64-32A9-6A4B-8F6F-2BA740144C38}"/>
              </a:ext>
            </a:extLst>
          </p:cNvPr>
          <p:cNvSpPr/>
          <p:nvPr/>
        </p:nvSpPr>
        <p:spPr>
          <a:xfrm>
            <a:off x="6121102" y="3501320"/>
            <a:ext cx="609581" cy="391098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54" name="타원 53">
            <a:extLst>
              <a:ext uri="{FF2B5EF4-FFF2-40B4-BE49-F238E27FC236}">
                <a16:creationId xmlns:a16="http://schemas.microsoft.com/office/drawing/2014/main" id="{D8BB25D2-1562-EE47-AEFB-F9FF49C470F2}"/>
              </a:ext>
            </a:extLst>
          </p:cNvPr>
          <p:cNvSpPr/>
          <p:nvPr/>
        </p:nvSpPr>
        <p:spPr>
          <a:xfrm>
            <a:off x="5936437" y="3296080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4</a:t>
            </a:r>
            <a:endParaRPr lang="ko-Kore-KR" dirty="0">
              <a:solidFill>
                <a:schemeClr val="bg1"/>
              </a:solidFill>
            </a:endParaRPr>
          </a:p>
        </p:txBody>
      </p:sp>
      <p:cxnSp>
        <p:nvCxnSpPr>
          <p:cNvPr id="55" name="꺾인 연결선[E] 54">
            <a:extLst>
              <a:ext uri="{FF2B5EF4-FFF2-40B4-BE49-F238E27FC236}">
                <a16:creationId xmlns:a16="http://schemas.microsoft.com/office/drawing/2014/main" id="{30802857-22E2-344A-8567-C8C4B32A254A}"/>
              </a:ext>
            </a:extLst>
          </p:cNvPr>
          <p:cNvCxnSpPr>
            <a:cxnSpLocks/>
            <a:stCxn id="51" idx="2"/>
            <a:endCxn id="50" idx="0"/>
          </p:cNvCxnSpPr>
          <p:nvPr/>
        </p:nvCxnSpPr>
        <p:spPr>
          <a:xfrm rot="5400000">
            <a:off x="5581397" y="1993376"/>
            <a:ext cx="602417" cy="843442"/>
          </a:xfrm>
          <a:prstGeom prst="bentConnector3">
            <a:avLst>
              <a:gd name="adj1" fmla="val 50000"/>
            </a:avLst>
          </a:prstGeom>
          <a:ln w="698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" name="그림 59">
            <a:extLst>
              <a:ext uri="{FF2B5EF4-FFF2-40B4-BE49-F238E27FC236}">
                <a16:creationId xmlns:a16="http://schemas.microsoft.com/office/drawing/2014/main" id="{6E55376A-3C19-8145-B1E9-228C9B23854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43812" y="4776354"/>
            <a:ext cx="2959183" cy="3925446"/>
          </a:xfrm>
          <a:prstGeom prst="rect">
            <a:avLst/>
          </a:prstGeom>
          <a:ln w="57150">
            <a:solidFill>
              <a:schemeClr val="accent1"/>
            </a:solidFill>
          </a:ln>
        </p:spPr>
      </p:pic>
      <p:cxnSp>
        <p:nvCxnSpPr>
          <p:cNvPr id="61" name="꺾인 연결선[E] 60">
            <a:extLst>
              <a:ext uri="{FF2B5EF4-FFF2-40B4-BE49-F238E27FC236}">
                <a16:creationId xmlns:a16="http://schemas.microsoft.com/office/drawing/2014/main" id="{F142A723-B2EA-C044-B586-24C5B19627FB}"/>
              </a:ext>
            </a:extLst>
          </p:cNvPr>
          <p:cNvCxnSpPr>
            <a:cxnSpLocks/>
            <a:stCxn id="53" idx="2"/>
            <a:endCxn id="60" idx="0"/>
          </p:cNvCxnSpPr>
          <p:nvPr/>
        </p:nvCxnSpPr>
        <p:spPr>
          <a:xfrm rot="5400000">
            <a:off x="5382681" y="3733142"/>
            <a:ext cx="883936" cy="1202489"/>
          </a:xfrm>
          <a:prstGeom prst="bentConnector3">
            <a:avLst>
              <a:gd name="adj1" fmla="val 50000"/>
            </a:avLst>
          </a:prstGeom>
          <a:ln w="698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28913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8A31926-A54C-4D84-A1AF-0A98480309C0}"/>
              </a:ext>
            </a:extLst>
          </p:cNvPr>
          <p:cNvSpPr txBox="1"/>
          <p:nvPr/>
        </p:nvSpPr>
        <p:spPr>
          <a:xfrm>
            <a:off x="12859" y="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+mj-ea"/>
              </a:rPr>
              <a:t>2-8.</a:t>
            </a:r>
            <a:r>
              <a:rPr lang="ko-KR" altLang="en-US" dirty="0">
                <a:latin typeface="+mj-ea"/>
              </a:rPr>
              <a:t> 인공수정 내역</a:t>
            </a:r>
            <a:endParaRPr lang="en-US" altLang="ko-KR" dirty="0">
              <a:latin typeface="+mj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8DB330E-93F2-44F7-B4E2-EB5C9D285436}"/>
              </a:ext>
            </a:extLst>
          </p:cNvPr>
          <p:cNvSpPr txBox="1"/>
          <p:nvPr/>
        </p:nvSpPr>
        <p:spPr>
          <a:xfrm>
            <a:off x="12859" y="9125188"/>
            <a:ext cx="6858000" cy="869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>
                <a:latin typeface="+mj-ea"/>
              </a:rPr>
              <a:t>* 인공수정 조회 후 상세 데이터 조회 페이지 입니다</a:t>
            </a:r>
            <a:r>
              <a:rPr lang="en-US" altLang="ko-KR" dirty="0">
                <a:latin typeface="+mj-ea"/>
              </a:rPr>
              <a:t>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ko-KR" altLang="en-US" dirty="0" err="1">
                <a:latin typeface="+mj-ea"/>
              </a:rPr>
              <a:t>교배기록</a:t>
            </a:r>
            <a:r>
              <a:rPr lang="ko-KR" altLang="en-US" dirty="0">
                <a:latin typeface="+mj-ea"/>
              </a:rPr>
              <a:t> </a:t>
            </a:r>
            <a:r>
              <a:rPr lang="ko-KR" altLang="en-US" dirty="0" err="1">
                <a:latin typeface="+mj-ea"/>
              </a:rPr>
              <a:t>상세조회</a:t>
            </a:r>
            <a:endParaRPr lang="en-US" altLang="ko-KR" dirty="0">
              <a:latin typeface="+mj-ea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5F9F0C55-44AE-B849-B262-56673877E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10" y="497712"/>
            <a:ext cx="3204456" cy="5716688"/>
          </a:xfrm>
          <a:prstGeom prst="rect">
            <a:avLst/>
          </a:prstGeom>
          <a:ln w="57150">
            <a:solidFill>
              <a:schemeClr val="accent1"/>
            </a:solidFill>
          </a:ln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3B495528-29C1-AD4E-87EA-8EA0644410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0836" y="476858"/>
            <a:ext cx="3128368" cy="5366072"/>
          </a:xfrm>
          <a:prstGeom prst="rect">
            <a:avLst/>
          </a:prstGeom>
        </p:spPr>
      </p:pic>
      <p:sp>
        <p:nvSpPr>
          <p:cNvPr id="24" name="직사각형 23">
            <a:extLst>
              <a:ext uri="{FF2B5EF4-FFF2-40B4-BE49-F238E27FC236}">
                <a16:creationId xmlns:a16="http://schemas.microsoft.com/office/drawing/2014/main" id="{0E1C1F12-074E-2045-94DA-524BB55229FF}"/>
              </a:ext>
            </a:extLst>
          </p:cNvPr>
          <p:cNvSpPr/>
          <p:nvPr/>
        </p:nvSpPr>
        <p:spPr>
          <a:xfrm>
            <a:off x="108797" y="2889021"/>
            <a:ext cx="3128369" cy="884325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25" name="타원 24">
            <a:extLst>
              <a:ext uri="{FF2B5EF4-FFF2-40B4-BE49-F238E27FC236}">
                <a16:creationId xmlns:a16="http://schemas.microsoft.com/office/drawing/2014/main" id="{B1404322-D514-0A40-A1E3-537758243CC0}"/>
              </a:ext>
            </a:extLst>
          </p:cNvPr>
          <p:cNvSpPr/>
          <p:nvPr/>
        </p:nvSpPr>
        <p:spPr>
          <a:xfrm>
            <a:off x="-75868" y="2683782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1</a:t>
            </a:r>
            <a:endParaRPr lang="ko-Kore-KR" dirty="0">
              <a:solidFill>
                <a:schemeClr val="bg1"/>
              </a:solidFill>
            </a:endParaRPr>
          </a:p>
        </p:txBody>
      </p:sp>
      <p:cxnSp>
        <p:nvCxnSpPr>
          <p:cNvPr id="26" name="꺾인 연결선[E] 25">
            <a:extLst>
              <a:ext uri="{FF2B5EF4-FFF2-40B4-BE49-F238E27FC236}">
                <a16:creationId xmlns:a16="http://schemas.microsoft.com/office/drawing/2014/main" id="{E2830A8A-F0C0-E145-9467-52A351C44343}"/>
              </a:ext>
            </a:extLst>
          </p:cNvPr>
          <p:cNvCxnSpPr>
            <a:cxnSpLocks/>
            <a:stCxn id="24" idx="3"/>
          </p:cNvCxnSpPr>
          <p:nvPr/>
        </p:nvCxnSpPr>
        <p:spPr>
          <a:xfrm flipV="1">
            <a:off x="3237166" y="3159894"/>
            <a:ext cx="663502" cy="171290"/>
          </a:xfrm>
          <a:prstGeom prst="bentConnector3">
            <a:avLst>
              <a:gd name="adj1" fmla="val 50000"/>
            </a:avLst>
          </a:prstGeom>
          <a:ln w="698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96370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8A31926-A54C-4D84-A1AF-0A98480309C0}"/>
              </a:ext>
            </a:extLst>
          </p:cNvPr>
          <p:cNvSpPr txBox="1"/>
          <p:nvPr/>
        </p:nvSpPr>
        <p:spPr>
          <a:xfrm>
            <a:off x="12859" y="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+mj-ea"/>
              </a:rPr>
              <a:t>2-9.</a:t>
            </a:r>
            <a:r>
              <a:rPr lang="ko-KR" altLang="en-US" dirty="0">
                <a:latin typeface="+mj-ea"/>
              </a:rPr>
              <a:t> 공지사항</a:t>
            </a:r>
            <a:endParaRPr lang="en-US" altLang="ko-KR" dirty="0">
              <a:latin typeface="+mj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8DB330E-93F2-44F7-B4E2-EB5C9D285436}"/>
              </a:ext>
            </a:extLst>
          </p:cNvPr>
          <p:cNvSpPr txBox="1"/>
          <p:nvPr/>
        </p:nvSpPr>
        <p:spPr>
          <a:xfrm>
            <a:off x="12859" y="9125188"/>
            <a:ext cx="6858000" cy="12852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>
                <a:latin typeface="+mj-ea"/>
              </a:rPr>
              <a:t>* 공지사항 조회 페이지 입니다</a:t>
            </a:r>
            <a:r>
              <a:rPr lang="en-US" altLang="ko-KR" dirty="0">
                <a:latin typeface="+mj-ea"/>
              </a:rPr>
              <a:t>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ko-KR" altLang="en-US" dirty="0">
                <a:latin typeface="+mj-ea"/>
              </a:rPr>
              <a:t>개인정보 처리방침 페이지 이동</a:t>
            </a:r>
            <a:endParaRPr lang="en-US" altLang="ko-KR" dirty="0">
              <a:latin typeface="+mj-ea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ko-KR" altLang="en-US" dirty="0">
                <a:latin typeface="+mj-ea"/>
              </a:rPr>
              <a:t>공지사항 상세보기 및 첨부파일 확인 기능</a:t>
            </a:r>
            <a:endParaRPr lang="en-US" altLang="ko-KR" dirty="0">
              <a:latin typeface="+mj-ea"/>
            </a:endParaRP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A4232EDB-1C3F-2E4C-BCA6-E2490EEC5B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880" y="604137"/>
            <a:ext cx="2943196" cy="4925349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2" name="그림 1">
            <a:extLst>
              <a:ext uri="{FF2B5EF4-FFF2-40B4-BE49-F238E27FC236}">
                <a16:creationId xmlns:a16="http://schemas.microsoft.com/office/drawing/2014/main" id="{B1075A71-5600-5D4D-9CBC-C47D85E8CA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477" y="624011"/>
            <a:ext cx="3321382" cy="5017864"/>
          </a:xfrm>
          <a:prstGeom prst="rect">
            <a:avLst/>
          </a:prstGeom>
        </p:spPr>
      </p:pic>
      <p:sp>
        <p:nvSpPr>
          <p:cNvPr id="11" name="직사각형 10">
            <a:extLst>
              <a:ext uri="{FF2B5EF4-FFF2-40B4-BE49-F238E27FC236}">
                <a16:creationId xmlns:a16="http://schemas.microsoft.com/office/drawing/2014/main" id="{29C0EC71-0662-9247-858B-936B386DC7AF}"/>
              </a:ext>
            </a:extLst>
          </p:cNvPr>
          <p:cNvSpPr/>
          <p:nvPr/>
        </p:nvSpPr>
        <p:spPr>
          <a:xfrm>
            <a:off x="2389011" y="3272051"/>
            <a:ext cx="698066" cy="692983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12" name="타원 11">
            <a:extLst>
              <a:ext uri="{FF2B5EF4-FFF2-40B4-BE49-F238E27FC236}">
                <a16:creationId xmlns:a16="http://schemas.microsoft.com/office/drawing/2014/main" id="{2738FDB4-5BCF-704C-9BD4-99D06D5DB10E}"/>
              </a:ext>
            </a:extLst>
          </p:cNvPr>
          <p:cNvSpPr/>
          <p:nvPr/>
        </p:nvSpPr>
        <p:spPr>
          <a:xfrm>
            <a:off x="2204345" y="3066812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2</a:t>
            </a:r>
            <a:endParaRPr lang="ko-Kore-KR" dirty="0">
              <a:solidFill>
                <a:schemeClr val="bg1"/>
              </a:solidFill>
            </a:endParaRPr>
          </a:p>
        </p:txBody>
      </p:sp>
      <p:cxnSp>
        <p:nvCxnSpPr>
          <p:cNvPr id="13" name="꺾인 연결선[E] 12">
            <a:extLst>
              <a:ext uri="{FF2B5EF4-FFF2-40B4-BE49-F238E27FC236}">
                <a16:creationId xmlns:a16="http://schemas.microsoft.com/office/drawing/2014/main" id="{62593DE6-5C7D-E340-9A76-841232B5F672}"/>
              </a:ext>
            </a:extLst>
          </p:cNvPr>
          <p:cNvCxnSpPr>
            <a:cxnSpLocks/>
            <a:stCxn id="11" idx="3"/>
            <a:endCxn id="2" idx="1"/>
          </p:cNvCxnSpPr>
          <p:nvPr/>
        </p:nvCxnSpPr>
        <p:spPr>
          <a:xfrm flipV="1">
            <a:off x="3087077" y="3132943"/>
            <a:ext cx="462400" cy="485600"/>
          </a:xfrm>
          <a:prstGeom prst="bentConnector3">
            <a:avLst>
              <a:gd name="adj1" fmla="val 34981"/>
            </a:avLst>
          </a:prstGeom>
          <a:ln w="698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3F4DBD53-48A6-3146-BD80-2ECE2EB0377F}"/>
              </a:ext>
            </a:extLst>
          </p:cNvPr>
          <p:cNvSpPr/>
          <p:nvPr/>
        </p:nvSpPr>
        <p:spPr>
          <a:xfrm>
            <a:off x="1770132" y="1807315"/>
            <a:ext cx="1216136" cy="303201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20" name="타원 19">
            <a:extLst>
              <a:ext uri="{FF2B5EF4-FFF2-40B4-BE49-F238E27FC236}">
                <a16:creationId xmlns:a16="http://schemas.microsoft.com/office/drawing/2014/main" id="{16728346-4330-4245-8070-5E7E8016F83B}"/>
              </a:ext>
            </a:extLst>
          </p:cNvPr>
          <p:cNvSpPr/>
          <p:nvPr/>
        </p:nvSpPr>
        <p:spPr>
          <a:xfrm>
            <a:off x="1585466" y="1602076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1</a:t>
            </a:r>
            <a:endParaRPr lang="ko-Kore-KR" dirty="0">
              <a:solidFill>
                <a:schemeClr val="bg1"/>
              </a:solidFill>
            </a:endParaRPr>
          </a:p>
        </p:txBody>
      </p:sp>
      <p:pic>
        <p:nvPicPr>
          <p:cNvPr id="16" name="그림 15">
            <a:extLst>
              <a:ext uri="{FF2B5EF4-FFF2-40B4-BE49-F238E27FC236}">
                <a16:creationId xmlns:a16="http://schemas.microsoft.com/office/drawing/2014/main" id="{FAC63F6E-A914-2848-A818-12D38840EF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100" y="901700"/>
            <a:ext cx="6273800" cy="1038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81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8A31926-A54C-4D84-A1AF-0A98480309C0}"/>
              </a:ext>
            </a:extLst>
          </p:cNvPr>
          <p:cNvSpPr txBox="1"/>
          <p:nvPr/>
        </p:nvSpPr>
        <p:spPr>
          <a:xfrm>
            <a:off x="12859" y="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+mj-ea"/>
              </a:rPr>
              <a:t>2-10.</a:t>
            </a:r>
            <a:r>
              <a:rPr lang="ko-KR" altLang="en-US" dirty="0">
                <a:latin typeface="+mj-ea"/>
              </a:rPr>
              <a:t> 개인정보처리취급방침</a:t>
            </a:r>
            <a:endParaRPr lang="en-US" altLang="ko-KR" dirty="0">
              <a:latin typeface="+mj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8DB330E-93F2-44F7-B4E2-EB5C9D285436}"/>
              </a:ext>
            </a:extLst>
          </p:cNvPr>
          <p:cNvSpPr txBox="1"/>
          <p:nvPr/>
        </p:nvSpPr>
        <p:spPr>
          <a:xfrm>
            <a:off x="12859" y="9125188"/>
            <a:ext cx="6858000" cy="454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>
                <a:latin typeface="+mj-ea"/>
              </a:rPr>
              <a:t>* 개인정보처리취급방침 페이지 입니다</a:t>
            </a:r>
            <a:r>
              <a:rPr lang="en-US" altLang="ko-KR" dirty="0">
                <a:latin typeface="+mj-ea"/>
              </a:rPr>
              <a:t>.</a:t>
            </a:r>
          </a:p>
        </p:txBody>
      </p:sp>
      <p:pic>
        <p:nvPicPr>
          <p:cNvPr id="16" name="그림 15">
            <a:extLst>
              <a:ext uri="{FF2B5EF4-FFF2-40B4-BE49-F238E27FC236}">
                <a16:creationId xmlns:a16="http://schemas.microsoft.com/office/drawing/2014/main" id="{FAC63F6E-A914-2848-A818-12D38840EF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9012" y="879675"/>
            <a:ext cx="4259975" cy="7053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96761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id="{2684AB54-B82C-D44F-A6CB-388CA8009F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64" y="534836"/>
            <a:ext cx="4606506" cy="818934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8BD23EF-6AA7-4744-B849-0BD502E6798F}"/>
              </a:ext>
            </a:extLst>
          </p:cNvPr>
          <p:cNvSpPr txBox="1"/>
          <p:nvPr/>
        </p:nvSpPr>
        <p:spPr>
          <a:xfrm>
            <a:off x="12859" y="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+mj-ea"/>
              </a:rPr>
              <a:t>3-1. </a:t>
            </a:r>
            <a:r>
              <a:rPr lang="ko-KR" altLang="en-US" dirty="0" err="1">
                <a:latin typeface="+mj-ea"/>
              </a:rPr>
              <a:t>수정사</a:t>
            </a:r>
            <a:r>
              <a:rPr lang="ko-KR" altLang="en-US" dirty="0">
                <a:latin typeface="+mj-ea"/>
              </a:rPr>
              <a:t> 문자 설정 화면 </a:t>
            </a:r>
            <a:r>
              <a:rPr lang="en-US" altLang="ko-KR" dirty="0">
                <a:latin typeface="+mj-ea"/>
              </a:rPr>
              <a:t>-</a:t>
            </a:r>
            <a:r>
              <a:rPr lang="ko-KR" altLang="en-US" dirty="0">
                <a:latin typeface="+mj-ea"/>
              </a:rPr>
              <a:t> </a:t>
            </a:r>
            <a:r>
              <a:rPr lang="ko-KR" altLang="en-US" dirty="0" err="1">
                <a:latin typeface="+mj-ea"/>
              </a:rPr>
              <a:t>내정보</a:t>
            </a:r>
            <a:endParaRPr lang="en-US" altLang="ko-KR" dirty="0">
              <a:latin typeface="+mj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5B14C71-FB7B-4ED5-A3E0-B9D84A518EDA}"/>
              </a:ext>
            </a:extLst>
          </p:cNvPr>
          <p:cNvSpPr txBox="1"/>
          <p:nvPr/>
        </p:nvSpPr>
        <p:spPr>
          <a:xfrm>
            <a:off x="12859" y="9125188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ko-KR" altLang="en-US" dirty="0" err="1">
                <a:latin typeface="+mj-ea"/>
                <a:ea typeface="+mj-ea"/>
              </a:rPr>
              <a:t>내정보</a:t>
            </a:r>
            <a:r>
              <a:rPr lang="ko-KR" altLang="en-US" dirty="0">
                <a:latin typeface="+mj-ea"/>
                <a:ea typeface="+mj-ea"/>
              </a:rPr>
              <a:t> 선택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54AADD4F-98A5-154B-8191-DC82F761BF4B}"/>
              </a:ext>
            </a:extLst>
          </p:cNvPr>
          <p:cNvSpPr/>
          <p:nvPr/>
        </p:nvSpPr>
        <p:spPr>
          <a:xfrm>
            <a:off x="1680959" y="6454477"/>
            <a:ext cx="1987930" cy="522056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9" name="타원 8">
            <a:extLst>
              <a:ext uri="{FF2B5EF4-FFF2-40B4-BE49-F238E27FC236}">
                <a16:creationId xmlns:a16="http://schemas.microsoft.com/office/drawing/2014/main" id="{B139CEB3-395A-7A43-ACD4-F8E0A279AABE}"/>
              </a:ext>
            </a:extLst>
          </p:cNvPr>
          <p:cNvSpPr/>
          <p:nvPr/>
        </p:nvSpPr>
        <p:spPr>
          <a:xfrm>
            <a:off x="1496293" y="6249238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1</a:t>
            </a:r>
            <a:endParaRPr lang="ko-Kore-K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3595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F60E8389-65F5-D043-87BA-4E21DE4BB8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743" y="517132"/>
            <a:ext cx="4583214" cy="814793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B5ED15F-6B3C-4427-A40C-844F0FAA6F13}"/>
              </a:ext>
            </a:extLst>
          </p:cNvPr>
          <p:cNvSpPr txBox="1"/>
          <p:nvPr/>
        </p:nvSpPr>
        <p:spPr>
          <a:xfrm>
            <a:off x="12859" y="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+mj-ea"/>
              </a:rPr>
              <a:t>3-2. </a:t>
            </a:r>
            <a:r>
              <a:rPr lang="ko-KR" altLang="en-US" dirty="0" err="1">
                <a:latin typeface="+mj-ea"/>
              </a:rPr>
              <a:t>수정사</a:t>
            </a:r>
            <a:r>
              <a:rPr lang="ko-KR" altLang="en-US" dirty="0">
                <a:latin typeface="+mj-ea"/>
              </a:rPr>
              <a:t> 문자 설정 화면 </a:t>
            </a:r>
            <a:r>
              <a:rPr lang="en-US" altLang="ko-KR" dirty="0">
                <a:latin typeface="+mj-ea"/>
              </a:rPr>
              <a:t>-</a:t>
            </a:r>
            <a:r>
              <a:rPr lang="ko-KR" altLang="en-US" dirty="0">
                <a:latin typeface="+mj-ea"/>
              </a:rPr>
              <a:t>발송시간변경</a:t>
            </a:r>
            <a:endParaRPr lang="en-US" altLang="ko-KR" dirty="0">
              <a:latin typeface="+mj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C7428D2-C2CF-4D77-8EB4-31DF393B8256}"/>
              </a:ext>
            </a:extLst>
          </p:cNvPr>
          <p:cNvSpPr txBox="1"/>
          <p:nvPr/>
        </p:nvSpPr>
        <p:spPr>
          <a:xfrm>
            <a:off x="12859" y="9125188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altLang="ko-KR" dirty="0">
                <a:latin typeface="+mj-ea"/>
                <a:ea typeface="+mj-ea"/>
              </a:rPr>
              <a:t>“</a:t>
            </a:r>
            <a:r>
              <a:rPr lang="ko-KR" altLang="en-US" dirty="0">
                <a:latin typeface="+mj-ea"/>
                <a:ea typeface="+mj-ea"/>
              </a:rPr>
              <a:t>발송시간변경</a:t>
            </a:r>
            <a:r>
              <a:rPr lang="en-US" altLang="ko-KR" dirty="0">
                <a:latin typeface="+mj-ea"/>
                <a:ea typeface="+mj-ea"/>
              </a:rPr>
              <a:t>”</a:t>
            </a:r>
            <a:r>
              <a:rPr lang="ko-KR" altLang="en-US" dirty="0">
                <a:latin typeface="+mj-ea"/>
                <a:ea typeface="+mj-ea"/>
              </a:rPr>
              <a:t> 선택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CB1836BE-A5FA-5E45-8036-A9519546148A}"/>
              </a:ext>
            </a:extLst>
          </p:cNvPr>
          <p:cNvSpPr/>
          <p:nvPr/>
        </p:nvSpPr>
        <p:spPr>
          <a:xfrm>
            <a:off x="4108070" y="7526921"/>
            <a:ext cx="1299308" cy="522056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9" name="타원 8">
            <a:extLst>
              <a:ext uri="{FF2B5EF4-FFF2-40B4-BE49-F238E27FC236}">
                <a16:creationId xmlns:a16="http://schemas.microsoft.com/office/drawing/2014/main" id="{A2584A9D-0FCE-FC4D-BE2D-92C29E65A70F}"/>
              </a:ext>
            </a:extLst>
          </p:cNvPr>
          <p:cNvSpPr/>
          <p:nvPr/>
        </p:nvSpPr>
        <p:spPr>
          <a:xfrm>
            <a:off x="3923404" y="7321682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1</a:t>
            </a:r>
            <a:endParaRPr lang="ko-Kore-K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0126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55D02EB4-5414-4C80-BBBB-0C6B98C488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9504237"/>
              </p:ext>
            </p:extLst>
          </p:nvPr>
        </p:nvGraphicFramePr>
        <p:xfrm>
          <a:off x="0" y="369332"/>
          <a:ext cx="6858000" cy="10209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6856">
                  <a:extLst>
                    <a:ext uri="{9D8B030D-6E8A-4147-A177-3AD203B41FA5}">
                      <a16:colId xmlns:a16="http://schemas.microsoft.com/office/drawing/2014/main" val="4039467111"/>
                    </a:ext>
                  </a:extLst>
                </a:gridCol>
                <a:gridCol w="538842">
                  <a:extLst>
                    <a:ext uri="{9D8B030D-6E8A-4147-A177-3AD203B41FA5}">
                      <a16:colId xmlns:a16="http://schemas.microsoft.com/office/drawing/2014/main" val="1615828976"/>
                    </a:ext>
                  </a:extLst>
                </a:gridCol>
                <a:gridCol w="5822302">
                  <a:extLst>
                    <a:ext uri="{9D8B030D-6E8A-4147-A177-3AD203B41FA5}">
                      <a16:colId xmlns:a16="http://schemas.microsoft.com/office/drawing/2014/main" val="946371224"/>
                    </a:ext>
                  </a:extLst>
                </a:gridCol>
              </a:tblGrid>
              <a:tr h="378128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>
                          <a:latin typeface="+mn-ea"/>
                          <a:ea typeface="+mn-ea"/>
                        </a:rPr>
                        <a:t>번호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>
                          <a:latin typeface="+mn-ea"/>
                          <a:ea typeface="+mn-ea"/>
                        </a:rPr>
                        <a:t>내역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4229406"/>
                  </a:ext>
                </a:extLst>
              </a:tr>
              <a:tr h="378128">
                <a:tc>
                  <a:txBody>
                    <a:bodyPr/>
                    <a:lstStyle/>
                    <a:p>
                      <a:pPr algn="ctr" rtl="0" fontAlgn="b"/>
                      <a:r>
                        <a:rPr lang="ko-Kore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</a:p>
                  </a:txBody>
                  <a:tcPr marL="28575" marR="28575" marT="19050" marB="1905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ore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로그인 화면에서 정보 제공 동의 요청하기</a:t>
                      </a:r>
                      <a:r>
                        <a:rPr lang="en-US" altLang="ko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확인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95056253"/>
                  </a:ext>
                </a:extLst>
              </a:tr>
              <a:tr h="378128">
                <a:tc>
                  <a:txBody>
                    <a:bodyPr/>
                    <a:lstStyle/>
                    <a:p>
                      <a:pPr rtl="0" fontAlgn="b"/>
                      <a:endParaRPr lang="ko-Kore-KR" sz="1600">
                        <a:effectLst/>
                        <a:latin typeface="+mn-ea"/>
                        <a:ea typeface="+mn-ea"/>
                      </a:endParaRPr>
                    </a:p>
                  </a:txBody>
                  <a:tcPr marL="28575" marR="28575" marT="19050" marB="1905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ore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개인정보처리 동의 요청하기</a:t>
                      </a:r>
                      <a:r>
                        <a:rPr lang="en-US" altLang="ko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동의합니다</a:t>
                      </a:r>
                      <a:r>
                        <a:rPr lang="en-US" altLang="ko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.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39177514"/>
                  </a:ext>
                </a:extLst>
              </a:tr>
              <a:tr h="378128">
                <a:tc>
                  <a:txBody>
                    <a:bodyPr/>
                    <a:lstStyle/>
                    <a:p>
                      <a:pPr algn="ctr" rtl="0" fontAlgn="b"/>
                      <a:r>
                        <a:rPr lang="ko-Kore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</a:t>
                      </a:r>
                    </a:p>
                  </a:txBody>
                  <a:tcPr marL="28575" marR="28575" marT="19050" marB="1905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ko-Kore-KR" sz="1600">
                        <a:effectLst/>
                        <a:latin typeface="+mn-ea"/>
                        <a:ea typeface="+mn-ea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APP </a:t>
                      </a:r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기능 페이지 소개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8310084"/>
                  </a:ext>
                </a:extLst>
              </a:tr>
              <a:tr h="378128">
                <a:tc>
                  <a:txBody>
                    <a:bodyPr/>
                    <a:lstStyle/>
                    <a:p>
                      <a:pPr algn="ctr" rtl="0" fontAlgn="b"/>
                      <a:endParaRPr lang="ko-Kore-KR" sz="1600" b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8575" marR="28575" marT="19050" marB="1905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ore-KR" sz="1600">
                          <a:effectLst/>
                          <a:latin typeface="+mn-ea"/>
                          <a:ea typeface="+mn-ea"/>
                        </a:rPr>
                        <a:t>1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메인 화면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428261"/>
                  </a:ext>
                </a:extLst>
              </a:tr>
              <a:tr h="378128">
                <a:tc>
                  <a:txBody>
                    <a:bodyPr/>
                    <a:lstStyle/>
                    <a:p>
                      <a:pPr algn="ctr" rtl="0" fontAlgn="b"/>
                      <a:endParaRPr lang="ko-Kore-KR" sz="1600" b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8575" marR="28575" marT="19050" marB="1905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ore-KR" sz="1600">
                          <a:effectLst/>
                          <a:latin typeface="+mn-ea"/>
                          <a:ea typeface="+mn-ea"/>
                        </a:rPr>
                        <a:t>2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서브 메뉴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5923458"/>
                  </a:ext>
                </a:extLst>
              </a:tr>
              <a:tr h="378128">
                <a:tc>
                  <a:txBody>
                    <a:bodyPr/>
                    <a:lstStyle/>
                    <a:p>
                      <a:pPr algn="ctr" rtl="0" fontAlgn="b"/>
                      <a:endParaRPr lang="ko-Kore-KR" sz="1600" b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8575" marR="28575" marT="19050" marB="1905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ore-KR" sz="1600">
                          <a:effectLst/>
                          <a:latin typeface="+mn-ea"/>
                          <a:ea typeface="+mn-ea"/>
                        </a:rPr>
                        <a:t>3-1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관리 농가 조회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20093190"/>
                  </a:ext>
                </a:extLst>
              </a:tr>
              <a:tr h="378128">
                <a:tc>
                  <a:txBody>
                    <a:bodyPr/>
                    <a:lstStyle/>
                    <a:p>
                      <a:pPr algn="ctr" rtl="0" fontAlgn="b"/>
                      <a:endParaRPr lang="ko-Kore-KR" sz="1600" b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8575" marR="28575" marT="19050" marB="1905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ore-KR" sz="1600">
                          <a:effectLst/>
                          <a:latin typeface="+mn-ea"/>
                          <a:ea typeface="+mn-ea"/>
                        </a:rPr>
                        <a:t>3-2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관리 농가 삭제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6273931"/>
                  </a:ext>
                </a:extLst>
              </a:tr>
              <a:tr h="378128">
                <a:tc>
                  <a:txBody>
                    <a:bodyPr/>
                    <a:lstStyle/>
                    <a:p>
                      <a:pPr algn="ctr" rtl="0" fontAlgn="b"/>
                      <a:endParaRPr lang="ko-Kore-KR" sz="1600" b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8575" marR="28575" marT="19050" marB="1905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ore-KR" sz="1600">
                          <a:effectLst/>
                          <a:latin typeface="+mn-ea"/>
                          <a:ea typeface="+mn-ea"/>
                        </a:rPr>
                        <a:t>4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개체 정보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3528882"/>
                  </a:ext>
                </a:extLst>
              </a:tr>
              <a:tr h="378128">
                <a:tc>
                  <a:txBody>
                    <a:bodyPr/>
                    <a:lstStyle/>
                    <a:p>
                      <a:pPr algn="ctr" rtl="0" fontAlgn="b"/>
                      <a:endParaRPr lang="ko-Kore-KR" sz="1600" b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8575" marR="28575" marT="19050" marB="1905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ore-KR" sz="1600">
                          <a:effectLst/>
                          <a:latin typeface="+mn-ea"/>
                          <a:ea typeface="+mn-ea"/>
                        </a:rPr>
                        <a:t>5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정액 정보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890616"/>
                  </a:ext>
                </a:extLst>
              </a:tr>
              <a:tr h="378128">
                <a:tc>
                  <a:txBody>
                    <a:bodyPr/>
                    <a:lstStyle/>
                    <a:p>
                      <a:pPr algn="ctr" rtl="0" fontAlgn="b"/>
                      <a:endParaRPr lang="ko-Kore-KR" sz="1600" b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8575" marR="28575" marT="19050" marB="1905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ore-KR" sz="1600">
                          <a:effectLst/>
                          <a:latin typeface="+mn-ea"/>
                          <a:ea typeface="+mn-ea"/>
                        </a:rPr>
                        <a:t>6-1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계획교배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7245034"/>
                  </a:ext>
                </a:extLst>
              </a:tr>
              <a:tr h="378128">
                <a:tc>
                  <a:txBody>
                    <a:bodyPr/>
                    <a:lstStyle/>
                    <a:p>
                      <a:pPr algn="ctr" rtl="0" fontAlgn="b"/>
                      <a:endParaRPr lang="ko-Kore-KR" sz="1600" b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8575" marR="28575" marT="19050" marB="1905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ore-KR" sz="1600">
                          <a:effectLst/>
                          <a:latin typeface="+mn-ea"/>
                          <a:ea typeface="+mn-ea"/>
                        </a:rPr>
                        <a:t>6-2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계획교배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8590175"/>
                  </a:ext>
                </a:extLst>
              </a:tr>
              <a:tr h="378128">
                <a:tc>
                  <a:txBody>
                    <a:bodyPr/>
                    <a:lstStyle/>
                    <a:p>
                      <a:pPr algn="ctr" rtl="0" fontAlgn="b"/>
                      <a:endParaRPr lang="ko-Kore-KR" sz="1600" b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8575" marR="28575" marT="19050" marB="1905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ore-KR" sz="1600">
                          <a:effectLst/>
                          <a:latin typeface="+mn-ea"/>
                          <a:ea typeface="+mn-ea"/>
                        </a:rPr>
                        <a:t>7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수정대상우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1529147"/>
                  </a:ext>
                </a:extLst>
              </a:tr>
              <a:tr h="378128">
                <a:tc>
                  <a:txBody>
                    <a:bodyPr/>
                    <a:lstStyle/>
                    <a:p>
                      <a:pPr algn="ctr" rtl="0" fontAlgn="b"/>
                      <a:endParaRPr lang="ko-Kore-KR" sz="1600" b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8575" marR="28575" marT="19050" marB="1905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ore-KR" sz="1600">
                          <a:effectLst/>
                          <a:latin typeface="+mn-ea"/>
                          <a:ea typeface="+mn-ea"/>
                        </a:rPr>
                        <a:t>8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인공수정내역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8830480"/>
                  </a:ext>
                </a:extLst>
              </a:tr>
              <a:tr h="378128">
                <a:tc>
                  <a:txBody>
                    <a:bodyPr/>
                    <a:lstStyle/>
                    <a:p>
                      <a:pPr algn="ctr" rtl="0" fontAlgn="b"/>
                      <a:endParaRPr lang="ko-Kore-KR" sz="1600" b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8575" marR="28575" marT="19050" marB="1905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ore-KR" sz="1600">
                          <a:effectLst/>
                          <a:latin typeface="+mn-ea"/>
                          <a:ea typeface="+mn-ea"/>
                        </a:rPr>
                        <a:t>9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공지사항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3155684"/>
                  </a:ext>
                </a:extLst>
              </a:tr>
              <a:tr h="378128">
                <a:tc>
                  <a:txBody>
                    <a:bodyPr/>
                    <a:lstStyle/>
                    <a:p>
                      <a:pPr algn="ctr" rtl="0" fontAlgn="b"/>
                      <a:endParaRPr lang="ko-Kore-KR" sz="1600" b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8575" marR="28575" marT="19050" marB="1905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ore-KR" sz="1600">
                          <a:effectLst/>
                          <a:latin typeface="+mn-ea"/>
                          <a:ea typeface="+mn-ea"/>
                        </a:rPr>
                        <a:t>10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개인정보처리방침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6304816"/>
                  </a:ext>
                </a:extLst>
              </a:tr>
              <a:tr h="378128">
                <a:tc>
                  <a:txBody>
                    <a:bodyPr/>
                    <a:lstStyle/>
                    <a:p>
                      <a:pPr algn="ctr" rtl="0" fontAlgn="b"/>
                      <a:r>
                        <a:rPr lang="ko-Kore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</a:t>
                      </a:r>
                    </a:p>
                  </a:txBody>
                  <a:tcPr marL="28575" marR="28575" marT="19050" marB="1905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ko-Kore-KR" sz="1600">
                        <a:effectLst/>
                        <a:latin typeface="+mn-ea"/>
                        <a:ea typeface="+mn-ea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수정사 문자 설정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6505259"/>
                  </a:ext>
                </a:extLst>
              </a:tr>
              <a:tr h="378128">
                <a:tc>
                  <a:txBody>
                    <a:bodyPr/>
                    <a:lstStyle/>
                    <a:p>
                      <a:pPr algn="ctr" rtl="0" fontAlgn="b"/>
                      <a:r>
                        <a:rPr lang="ko-Kore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</a:t>
                      </a:r>
                    </a:p>
                  </a:txBody>
                  <a:tcPr marL="28575" marR="28575" marT="19050" marB="1905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ore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수정사 문자 설정 화면 </a:t>
                      </a:r>
                      <a:r>
                        <a:rPr lang="en-US" altLang="ko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내정보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3480176"/>
                  </a:ext>
                </a:extLst>
              </a:tr>
              <a:tr h="378128">
                <a:tc>
                  <a:txBody>
                    <a:bodyPr/>
                    <a:lstStyle/>
                    <a:p>
                      <a:pPr rtl="0" fontAlgn="b"/>
                      <a:endParaRPr lang="ko-Kore-KR" sz="1600">
                        <a:effectLst/>
                        <a:latin typeface="+mn-ea"/>
                        <a:ea typeface="+mn-ea"/>
                      </a:endParaRPr>
                    </a:p>
                  </a:txBody>
                  <a:tcPr marL="28575" marR="28575" marT="19050" marB="1905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ore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수정사 문자 설정 화면 </a:t>
                      </a:r>
                      <a:r>
                        <a:rPr lang="en-US" altLang="ko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발송시간변경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890407"/>
                  </a:ext>
                </a:extLst>
              </a:tr>
              <a:tr h="378128">
                <a:tc>
                  <a:txBody>
                    <a:bodyPr/>
                    <a:lstStyle/>
                    <a:p>
                      <a:pPr rtl="0" fontAlgn="b"/>
                      <a:endParaRPr lang="ko-Kore-KR" sz="1600">
                        <a:effectLst/>
                        <a:latin typeface="+mn-ea"/>
                        <a:ea typeface="+mn-ea"/>
                      </a:endParaRPr>
                    </a:p>
                  </a:txBody>
                  <a:tcPr marL="28575" marR="28575" marT="19050" marB="1905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ore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수정사 문자 설정 화면 </a:t>
                      </a:r>
                      <a:r>
                        <a:rPr lang="en-US" altLang="ko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문자발송여부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6182303"/>
                  </a:ext>
                </a:extLst>
              </a:tr>
              <a:tr h="378128">
                <a:tc>
                  <a:txBody>
                    <a:bodyPr/>
                    <a:lstStyle/>
                    <a:p>
                      <a:pPr rtl="0" fontAlgn="b"/>
                      <a:endParaRPr lang="ko-Kore-KR" sz="1600">
                        <a:effectLst/>
                        <a:latin typeface="+mn-ea"/>
                        <a:ea typeface="+mn-ea"/>
                      </a:endParaRPr>
                    </a:p>
                  </a:txBody>
                  <a:tcPr marL="28575" marR="28575" marT="19050" marB="1905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ore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4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수정사 문자 설정 화면 </a:t>
                      </a:r>
                      <a:r>
                        <a:rPr lang="en-US" altLang="ko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–</a:t>
                      </a:r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문자 발송 예약 시간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4931093"/>
                  </a:ext>
                </a:extLst>
              </a:tr>
              <a:tr h="378128">
                <a:tc>
                  <a:txBody>
                    <a:bodyPr/>
                    <a:lstStyle/>
                    <a:p>
                      <a:pPr rtl="0" fontAlgn="b"/>
                      <a:endParaRPr lang="ko-Kore-KR" sz="1600">
                        <a:effectLst/>
                        <a:latin typeface="+mn-ea"/>
                        <a:ea typeface="+mn-ea"/>
                      </a:endParaRPr>
                    </a:p>
                  </a:txBody>
                  <a:tcPr marL="28575" marR="28575" marT="19050" marB="1905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ore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수정사 문자 설정 화면 </a:t>
                      </a:r>
                      <a:r>
                        <a:rPr lang="en-US" altLang="ko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– </a:t>
                      </a:r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저장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04686832"/>
                  </a:ext>
                </a:extLst>
              </a:tr>
              <a:tr h="378128">
                <a:tc>
                  <a:txBody>
                    <a:bodyPr/>
                    <a:lstStyle/>
                    <a:p>
                      <a:pPr algn="ctr" rtl="0" fontAlgn="b"/>
                      <a:r>
                        <a:rPr lang="ko-Kore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4</a:t>
                      </a:r>
                    </a:p>
                  </a:txBody>
                  <a:tcPr marL="28575" marR="28575" marT="19050" marB="1905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ko-Kore-KR" sz="1600">
                        <a:effectLst/>
                        <a:latin typeface="+mn-ea"/>
                        <a:ea typeface="+mn-ea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농가 문자 설정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9641370"/>
                  </a:ext>
                </a:extLst>
              </a:tr>
              <a:tr h="378128">
                <a:tc>
                  <a:txBody>
                    <a:bodyPr/>
                    <a:lstStyle/>
                    <a:p>
                      <a:pPr algn="ctr" rtl="0" fontAlgn="b"/>
                      <a:r>
                        <a:rPr lang="ko-Kore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4</a:t>
                      </a:r>
                    </a:p>
                  </a:txBody>
                  <a:tcPr marL="28575" marR="28575" marT="19050" marB="1905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ore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농가 문자 설정 </a:t>
                      </a:r>
                      <a:r>
                        <a:rPr lang="en-US" altLang="ko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– </a:t>
                      </a:r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설정 선택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5705359"/>
                  </a:ext>
                </a:extLst>
              </a:tr>
              <a:tr h="378128">
                <a:tc>
                  <a:txBody>
                    <a:bodyPr/>
                    <a:lstStyle/>
                    <a:p>
                      <a:pPr rtl="0" fontAlgn="b"/>
                      <a:endParaRPr lang="ko-Kore-KR" sz="1600">
                        <a:effectLst/>
                        <a:latin typeface="+mn-ea"/>
                        <a:ea typeface="+mn-ea"/>
                      </a:endParaRPr>
                    </a:p>
                  </a:txBody>
                  <a:tcPr marL="28575" marR="28575" marT="19050" marB="1905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ore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농가 문자 설정 </a:t>
                      </a:r>
                      <a:r>
                        <a:rPr lang="en-US" altLang="ko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– </a:t>
                      </a:r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농가설정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3241910"/>
                  </a:ext>
                </a:extLst>
              </a:tr>
              <a:tr h="378128">
                <a:tc>
                  <a:txBody>
                    <a:bodyPr/>
                    <a:lstStyle/>
                    <a:p>
                      <a:pPr rtl="0" fontAlgn="b"/>
                      <a:endParaRPr lang="ko-Kore-KR" sz="1600">
                        <a:effectLst/>
                        <a:latin typeface="+mn-ea"/>
                        <a:ea typeface="+mn-ea"/>
                      </a:endParaRPr>
                    </a:p>
                  </a:txBody>
                  <a:tcPr marL="28575" marR="28575" marT="19050" marB="1905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ore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농가 문자 설정 </a:t>
                      </a:r>
                      <a:r>
                        <a:rPr lang="en-US" altLang="ko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– </a:t>
                      </a:r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농가설정 리스트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6123654"/>
                  </a:ext>
                </a:extLst>
              </a:tr>
              <a:tr h="378128">
                <a:tc>
                  <a:txBody>
                    <a:bodyPr/>
                    <a:lstStyle/>
                    <a:p>
                      <a:pPr rtl="0" fontAlgn="b"/>
                      <a:endParaRPr lang="ko-Kore-KR" sz="1600">
                        <a:effectLst/>
                        <a:latin typeface="+mn-ea"/>
                        <a:ea typeface="+mn-ea"/>
                      </a:endParaRPr>
                    </a:p>
                  </a:txBody>
                  <a:tcPr marL="28575" marR="28575" marT="19050" marB="1905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ore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4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600" b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농가 문자 설정 </a:t>
                      </a:r>
                      <a:r>
                        <a:rPr lang="en-US" altLang="ko-KR" sz="1600" b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–</a:t>
                      </a:r>
                      <a:r>
                        <a:rPr lang="ko-KR" altLang="en-US" sz="1600" b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대표 정보 변경 선택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1051584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B8F26B6C-F0B0-4A00-AA26-9B07DDBB1433}"/>
              </a:ext>
            </a:extLst>
          </p:cNvPr>
          <p:cNvSpPr txBox="1"/>
          <p:nvPr/>
        </p:nvSpPr>
        <p:spPr>
          <a:xfrm>
            <a:off x="0" y="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>
                <a:latin typeface="+mj-ea"/>
                <a:ea typeface="+mj-ea"/>
              </a:rPr>
              <a:t>목 차 </a:t>
            </a:r>
            <a:r>
              <a:rPr lang="en-US" altLang="ko-KR" dirty="0">
                <a:latin typeface="+mj-ea"/>
                <a:ea typeface="+mj-ea"/>
              </a:rPr>
              <a:t>1</a:t>
            </a:r>
            <a:endParaRPr lang="ko-KR" altLang="en-US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0850543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id="{739FBB09-64E7-9543-8EE9-B32AA295FC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136" y="487272"/>
            <a:ext cx="4858828" cy="843244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8D81D31-C4BF-4F3D-A080-1F9FC002AD51}"/>
              </a:ext>
            </a:extLst>
          </p:cNvPr>
          <p:cNvSpPr txBox="1"/>
          <p:nvPr/>
        </p:nvSpPr>
        <p:spPr>
          <a:xfrm>
            <a:off x="12859" y="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+mj-ea"/>
              </a:rPr>
              <a:t>3-3. </a:t>
            </a:r>
            <a:r>
              <a:rPr lang="ko-KR" altLang="en-US" dirty="0" err="1">
                <a:latin typeface="+mj-ea"/>
              </a:rPr>
              <a:t>수정사</a:t>
            </a:r>
            <a:r>
              <a:rPr lang="ko-KR" altLang="en-US" dirty="0">
                <a:latin typeface="+mj-ea"/>
              </a:rPr>
              <a:t> 문자 설정 화면</a:t>
            </a:r>
            <a:endParaRPr lang="en-US" altLang="ko-KR" dirty="0">
              <a:latin typeface="+mj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1210554-9BB5-4712-84C9-499B0E69A73D}"/>
              </a:ext>
            </a:extLst>
          </p:cNvPr>
          <p:cNvSpPr txBox="1"/>
          <p:nvPr/>
        </p:nvSpPr>
        <p:spPr>
          <a:xfrm>
            <a:off x="12859" y="9125188"/>
            <a:ext cx="6858000" cy="29556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ko-KR" altLang="en-US" dirty="0">
                <a:latin typeface="+mj-ea"/>
              </a:rPr>
              <a:t>문자발송여부</a:t>
            </a:r>
            <a:endParaRPr lang="en-US" altLang="ko-KR" dirty="0">
              <a:latin typeface="+mj-ea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ko-KR" altLang="en-US" dirty="0">
                <a:latin typeface="+mj-ea"/>
              </a:rPr>
              <a:t>발송예약시간 설정</a:t>
            </a:r>
            <a:endParaRPr lang="en-US" altLang="ko-KR" dirty="0">
              <a:latin typeface="+mj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dirty="0">
                <a:latin typeface="+mj-ea"/>
              </a:rPr>
              <a:t>해당 예약 문자 발송 시간 </a:t>
            </a:r>
            <a:r>
              <a:rPr lang="en-US" altLang="ko-KR" dirty="0">
                <a:latin typeface="+mj-ea"/>
              </a:rPr>
              <a:t>06</a:t>
            </a:r>
            <a:r>
              <a:rPr lang="ko-KR" altLang="en-US" dirty="0">
                <a:latin typeface="+mj-ea"/>
              </a:rPr>
              <a:t>시</a:t>
            </a:r>
            <a:r>
              <a:rPr lang="en-US" altLang="ko-KR" dirty="0">
                <a:latin typeface="+mj-ea"/>
              </a:rPr>
              <a:t>~20</a:t>
            </a:r>
            <a:r>
              <a:rPr lang="ko-KR" altLang="en-US" dirty="0">
                <a:latin typeface="+mj-ea"/>
              </a:rPr>
              <a:t>시 까지 설정 가능</a:t>
            </a:r>
            <a:endParaRPr lang="en-US" altLang="ko-KR" dirty="0">
              <a:latin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+mj-ea"/>
              </a:rPr>
              <a:t>      - </a:t>
            </a:r>
            <a:r>
              <a:rPr lang="ko-KR" altLang="en-US" dirty="0">
                <a:latin typeface="+mj-ea"/>
              </a:rPr>
              <a:t>기본 </a:t>
            </a:r>
            <a:r>
              <a:rPr lang="en-US" altLang="ko-KR" dirty="0">
                <a:latin typeface="+mj-ea"/>
              </a:rPr>
              <a:t>6</a:t>
            </a:r>
            <a:r>
              <a:rPr lang="ko-KR" altLang="en-US" dirty="0">
                <a:latin typeface="+mj-ea"/>
              </a:rPr>
              <a:t>시로 설정되어 있습니다</a:t>
            </a:r>
            <a:r>
              <a:rPr lang="en-US" altLang="ko-KR" dirty="0">
                <a:latin typeface="+mj-ea"/>
              </a:rPr>
              <a:t>.</a:t>
            </a:r>
          </a:p>
          <a:p>
            <a:pPr marL="742950" lvl="1" indent="-285750">
              <a:lnSpc>
                <a:spcPct val="150000"/>
              </a:lnSpc>
              <a:buFontTx/>
              <a:buChar char="-"/>
            </a:pPr>
            <a:r>
              <a:rPr lang="ko-KR" altLang="en-US" dirty="0"/>
              <a:t>분만 후 교배일 예약 문자</a:t>
            </a:r>
            <a:endParaRPr lang="en-US" altLang="ko-KR" dirty="0"/>
          </a:p>
          <a:p>
            <a:pPr marL="742950" lvl="1" indent="-285750">
              <a:lnSpc>
                <a:spcPct val="150000"/>
              </a:lnSpc>
              <a:buFontTx/>
              <a:buChar char="-"/>
            </a:pPr>
            <a:r>
              <a:rPr kumimoji="1" lang="ko-KR" altLang="en-US" dirty="0"/>
              <a:t>발정 재귀일 예약 문자</a:t>
            </a:r>
            <a:endParaRPr kumimoji="1" lang="en-US" altLang="ko-KR" dirty="0"/>
          </a:p>
          <a:p>
            <a:pPr marL="742950" lvl="1" indent="-285750">
              <a:lnSpc>
                <a:spcPct val="150000"/>
              </a:lnSpc>
              <a:buFontTx/>
              <a:buChar char="-"/>
            </a:pPr>
            <a:r>
              <a:rPr kumimoji="1" lang="ko-KR" altLang="en-US" dirty="0"/>
              <a:t>분만 예정일 예약 문자</a:t>
            </a:r>
            <a:endParaRPr lang="en-US" altLang="ko-KR" dirty="0">
              <a:latin typeface="+mj-ea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91EF0E1A-AF03-9F4C-B029-D99646CFB112}"/>
              </a:ext>
            </a:extLst>
          </p:cNvPr>
          <p:cNvSpPr/>
          <p:nvPr/>
        </p:nvSpPr>
        <p:spPr>
          <a:xfrm>
            <a:off x="4887003" y="3067810"/>
            <a:ext cx="799961" cy="476901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9" name="타원 8">
            <a:extLst>
              <a:ext uri="{FF2B5EF4-FFF2-40B4-BE49-F238E27FC236}">
                <a16:creationId xmlns:a16="http://schemas.microsoft.com/office/drawing/2014/main" id="{04ACB81F-22FE-4B46-BDE8-95704B803931}"/>
              </a:ext>
            </a:extLst>
          </p:cNvPr>
          <p:cNvSpPr/>
          <p:nvPr/>
        </p:nvSpPr>
        <p:spPr>
          <a:xfrm>
            <a:off x="4702337" y="2862571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1</a:t>
            </a:r>
            <a:endParaRPr lang="ko-Kore-KR" dirty="0">
              <a:solidFill>
                <a:schemeClr val="bg1"/>
              </a:solidFill>
            </a:endParaRP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CD6530CD-B894-144D-9D86-B9059869D905}"/>
              </a:ext>
            </a:extLst>
          </p:cNvPr>
          <p:cNvSpPr/>
          <p:nvPr/>
        </p:nvSpPr>
        <p:spPr>
          <a:xfrm>
            <a:off x="4395936" y="4383612"/>
            <a:ext cx="1291028" cy="476901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11" name="타원 10">
            <a:extLst>
              <a:ext uri="{FF2B5EF4-FFF2-40B4-BE49-F238E27FC236}">
                <a16:creationId xmlns:a16="http://schemas.microsoft.com/office/drawing/2014/main" id="{A6A6221C-D40C-4D4D-BE5D-109556AA4A9D}"/>
              </a:ext>
            </a:extLst>
          </p:cNvPr>
          <p:cNvSpPr/>
          <p:nvPr/>
        </p:nvSpPr>
        <p:spPr>
          <a:xfrm>
            <a:off x="4211270" y="4178373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2</a:t>
            </a:r>
            <a:endParaRPr lang="ko-Kore-KR" dirty="0">
              <a:solidFill>
                <a:schemeClr val="bg1"/>
              </a:solidFill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45A42A4B-62FA-F544-98FC-D7C73435417C}"/>
              </a:ext>
            </a:extLst>
          </p:cNvPr>
          <p:cNvSpPr/>
          <p:nvPr/>
        </p:nvSpPr>
        <p:spPr>
          <a:xfrm>
            <a:off x="2783486" y="5949809"/>
            <a:ext cx="930558" cy="597747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13" name="타원 12">
            <a:extLst>
              <a:ext uri="{FF2B5EF4-FFF2-40B4-BE49-F238E27FC236}">
                <a16:creationId xmlns:a16="http://schemas.microsoft.com/office/drawing/2014/main" id="{8B674C46-1F2D-EF40-952E-5FBD36471EF6}"/>
              </a:ext>
            </a:extLst>
          </p:cNvPr>
          <p:cNvSpPr/>
          <p:nvPr/>
        </p:nvSpPr>
        <p:spPr>
          <a:xfrm>
            <a:off x="2598820" y="5744570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3</a:t>
            </a:r>
            <a:endParaRPr lang="ko-Kore-K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33132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ACFD434D-B029-FB4D-BFBF-D5EE526F79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125" y="530422"/>
            <a:ext cx="4653346" cy="827261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9613655-1174-4B5C-B8E9-90717CEBFB6C}"/>
              </a:ext>
            </a:extLst>
          </p:cNvPr>
          <p:cNvSpPr txBox="1"/>
          <p:nvPr/>
        </p:nvSpPr>
        <p:spPr>
          <a:xfrm>
            <a:off x="12859" y="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+mj-ea"/>
              </a:rPr>
              <a:t>4-1. </a:t>
            </a:r>
            <a:r>
              <a:rPr lang="ko-KR" altLang="en-US" dirty="0">
                <a:latin typeface="+mj-ea"/>
              </a:rPr>
              <a:t>농가 문자 설정 </a:t>
            </a:r>
            <a:r>
              <a:rPr lang="en-US" altLang="ko-KR" dirty="0">
                <a:latin typeface="+mj-ea"/>
              </a:rPr>
              <a:t>–</a:t>
            </a:r>
            <a:r>
              <a:rPr lang="ko-KR" altLang="en-US" dirty="0">
                <a:latin typeface="+mj-ea"/>
              </a:rPr>
              <a:t>  설정 선택</a:t>
            </a:r>
            <a:endParaRPr lang="en-US" altLang="ko-KR" dirty="0">
              <a:latin typeface="+mj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A567B89-68FF-481A-A893-F4080E8A9E77}"/>
              </a:ext>
            </a:extLst>
          </p:cNvPr>
          <p:cNvSpPr txBox="1"/>
          <p:nvPr/>
        </p:nvSpPr>
        <p:spPr>
          <a:xfrm>
            <a:off x="12859" y="9125188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ko-KR" altLang="en-US" dirty="0">
                <a:latin typeface="+mj-ea"/>
                <a:ea typeface="+mj-ea"/>
              </a:rPr>
              <a:t>설정 선택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77291F63-6E14-FC4B-9514-95329642DE07}"/>
              </a:ext>
            </a:extLst>
          </p:cNvPr>
          <p:cNvSpPr/>
          <p:nvPr/>
        </p:nvSpPr>
        <p:spPr>
          <a:xfrm>
            <a:off x="1872870" y="5946477"/>
            <a:ext cx="799961" cy="476901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8" name="타원 7">
            <a:extLst>
              <a:ext uri="{FF2B5EF4-FFF2-40B4-BE49-F238E27FC236}">
                <a16:creationId xmlns:a16="http://schemas.microsoft.com/office/drawing/2014/main" id="{C61A8AA7-3D3B-8145-836A-E9C25A980049}"/>
              </a:ext>
            </a:extLst>
          </p:cNvPr>
          <p:cNvSpPr/>
          <p:nvPr/>
        </p:nvSpPr>
        <p:spPr>
          <a:xfrm>
            <a:off x="1688204" y="5741238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1</a:t>
            </a:r>
            <a:endParaRPr lang="ko-Kore-K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5633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95DD34E0-A0FE-1940-B216-9EBA89C4B6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389" y="506313"/>
            <a:ext cx="4614600" cy="820373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9613655-1174-4B5C-B8E9-90717CEBFB6C}"/>
              </a:ext>
            </a:extLst>
          </p:cNvPr>
          <p:cNvSpPr txBox="1"/>
          <p:nvPr/>
        </p:nvSpPr>
        <p:spPr>
          <a:xfrm>
            <a:off x="12859" y="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+mj-ea"/>
              </a:rPr>
              <a:t>4-2. </a:t>
            </a:r>
            <a:r>
              <a:rPr lang="ko-KR" altLang="en-US" dirty="0">
                <a:latin typeface="+mj-ea"/>
              </a:rPr>
              <a:t>농가 문자 설정 </a:t>
            </a:r>
            <a:r>
              <a:rPr lang="en-US" altLang="ko-KR" dirty="0">
                <a:latin typeface="+mj-ea"/>
              </a:rPr>
              <a:t>–</a:t>
            </a:r>
            <a:r>
              <a:rPr lang="ko-KR" altLang="en-US" dirty="0">
                <a:latin typeface="+mj-ea"/>
              </a:rPr>
              <a:t>  </a:t>
            </a:r>
            <a:r>
              <a:rPr lang="ko-KR" altLang="en-US" dirty="0" err="1">
                <a:latin typeface="+mj-ea"/>
              </a:rPr>
              <a:t>농가설정</a:t>
            </a:r>
            <a:endParaRPr lang="en-US" altLang="ko-KR" dirty="0">
              <a:latin typeface="+mj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A567B89-68FF-481A-A893-F4080E8A9E77}"/>
              </a:ext>
            </a:extLst>
          </p:cNvPr>
          <p:cNvSpPr txBox="1"/>
          <p:nvPr/>
        </p:nvSpPr>
        <p:spPr>
          <a:xfrm>
            <a:off x="12859" y="9125188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ko-KR" altLang="en-US" dirty="0" err="1">
                <a:latin typeface="+mj-ea"/>
                <a:ea typeface="+mj-ea"/>
              </a:rPr>
              <a:t>농가설정</a:t>
            </a:r>
            <a:r>
              <a:rPr lang="ko-KR" altLang="en-US" dirty="0">
                <a:latin typeface="+mj-ea"/>
                <a:ea typeface="+mj-ea"/>
              </a:rPr>
              <a:t> 선택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F2561BC5-EE89-EB4D-B33D-0DBFD34A9003}"/>
              </a:ext>
            </a:extLst>
          </p:cNvPr>
          <p:cNvSpPr/>
          <p:nvPr/>
        </p:nvSpPr>
        <p:spPr>
          <a:xfrm>
            <a:off x="4198380" y="1667987"/>
            <a:ext cx="799961" cy="476901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8" name="타원 7">
            <a:extLst>
              <a:ext uri="{FF2B5EF4-FFF2-40B4-BE49-F238E27FC236}">
                <a16:creationId xmlns:a16="http://schemas.microsoft.com/office/drawing/2014/main" id="{E72B71A1-541C-2249-8D51-334027F2907F}"/>
              </a:ext>
            </a:extLst>
          </p:cNvPr>
          <p:cNvSpPr/>
          <p:nvPr/>
        </p:nvSpPr>
        <p:spPr>
          <a:xfrm>
            <a:off x="4013714" y="1462748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1</a:t>
            </a:r>
            <a:endParaRPr lang="ko-Kore-K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9335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95DD34E0-A0FE-1940-B216-9EBA89C4B6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389" y="506313"/>
            <a:ext cx="4614600" cy="820373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9613655-1174-4B5C-B8E9-90717CEBFB6C}"/>
              </a:ext>
            </a:extLst>
          </p:cNvPr>
          <p:cNvSpPr txBox="1"/>
          <p:nvPr/>
        </p:nvSpPr>
        <p:spPr>
          <a:xfrm>
            <a:off x="12859" y="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+mj-ea"/>
              </a:rPr>
              <a:t>4-3. </a:t>
            </a:r>
            <a:r>
              <a:rPr lang="ko-KR" altLang="en-US" dirty="0">
                <a:latin typeface="+mj-ea"/>
              </a:rPr>
              <a:t>농가 문자 설정 </a:t>
            </a:r>
            <a:r>
              <a:rPr lang="en-US" altLang="ko-KR" dirty="0">
                <a:latin typeface="+mj-ea"/>
              </a:rPr>
              <a:t>–</a:t>
            </a:r>
            <a:r>
              <a:rPr lang="ko-KR" altLang="en-US" dirty="0">
                <a:latin typeface="+mj-ea"/>
              </a:rPr>
              <a:t>  </a:t>
            </a:r>
            <a:r>
              <a:rPr lang="ko-KR" altLang="en-US" dirty="0" err="1">
                <a:latin typeface="+mj-ea"/>
              </a:rPr>
              <a:t>농가설정</a:t>
            </a:r>
            <a:r>
              <a:rPr lang="ko-KR" altLang="en-US" dirty="0">
                <a:latin typeface="+mj-ea"/>
              </a:rPr>
              <a:t> 리스트</a:t>
            </a:r>
            <a:endParaRPr lang="en-US" altLang="ko-KR" dirty="0">
              <a:latin typeface="+mj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A567B89-68FF-481A-A893-F4080E8A9E77}"/>
              </a:ext>
            </a:extLst>
          </p:cNvPr>
          <p:cNvSpPr txBox="1"/>
          <p:nvPr/>
        </p:nvSpPr>
        <p:spPr>
          <a:xfrm>
            <a:off x="12859" y="9125188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ko-KR" altLang="en-US" dirty="0" err="1">
                <a:latin typeface="+mj-ea"/>
                <a:ea typeface="+mj-ea"/>
              </a:rPr>
              <a:t>농가설정</a:t>
            </a:r>
            <a:r>
              <a:rPr lang="ko-KR" altLang="en-US" dirty="0">
                <a:latin typeface="+mj-ea"/>
                <a:ea typeface="+mj-ea"/>
              </a:rPr>
              <a:t> 리스트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5F7E6E4-B069-034A-90A8-1F02D3CEF5A0}"/>
              </a:ext>
            </a:extLst>
          </p:cNvPr>
          <p:cNvSpPr txBox="1"/>
          <p:nvPr/>
        </p:nvSpPr>
        <p:spPr>
          <a:xfrm>
            <a:off x="396814" y="9481728"/>
            <a:ext cx="5486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kumimoji="1" lang="en-US" altLang="ko-KR" dirty="0"/>
              <a:t>1.</a:t>
            </a:r>
            <a:r>
              <a:rPr kumimoji="1" lang="ko-KR" altLang="en-US" dirty="0"/>
              <a:t> 대표로 지정 되어있거나 대표가 없는 농가일 경우</a:t>
            </a:r>
            <a:endParaRPr kumimoji="1" lang="en-US" altLang="ko-KR" dirty="0"/>
          </a:p>
          <a:p>
            <a:pPr marL="285750" indent="-285750">
              <a:buFontTx/>
              <a:buChar char="-"/>
            </a:pPr>
            <a:r>
              <a:rPr kumimoji="1" lang="en-US" altLang="ko-KR" dirty="0"/>
              <a:t>2.</a:t>
            </a:r>
            <a:r>
              <a:rPr kumimoji="1" lang="ko-KR" altLang="en-US" dirty="0"/>
              <a:t> 대표가 이미 지정되어 있는 경우</a:t>
            </a:r>
            <a:endParaRPr kumimoji="1" lang="en-US" altLang="ko-KR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34C376D-5E20-DD47-B01F-F8B13B99BF67}"/>
              </a:ext>
            </a:extLst>
          </p:cNvPr>
          <p:cNvSpPr txBox="1"/>
          <p:nvPr/>
        </p:nvSpPr>
        <p:spPr>
          <a:xfrm>
            <a:off x="10279" y="10439963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ko-KR" altLang="en-US" dirty="0">
                <a:latin typeface="+mj-ea"/>
                <a:ea typeface="+mj-ea"/>
              </a:rPr>
              <a:t>대표 지정 여부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407AF07-5EA8-654B-9FC3-3AC5DCD7EA4E}"/>
              </a:ext>
            </a:extLst>
          </p:cNvPr>
          <p:cNvSpPr txBox="1"/>
          <p:nvPr/>
        </p:nvSpPr>
        <p:spPr>
          <a:xfrm>
            <a:off x="425228" y="10765509"/>
            <a:ext cx="5486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kumimoji="1" lang="en-US" altLang="ko-KR" dirty="0"/>
              <a:t>2019</a:t>
            </a:r>
            <a:r>
              <a:rPr kumimoji="1" lang="ko-KR" altLang="en-US" dirty="0"/>
              <a:t> 년 기준 해당 농가 에 대해 인공 </a:t>
            </a:r>
            <a:r>
              <a:rPr kumimoji="1" lang="ko-KR" altLang="en-US" dirty="0" err="1"/>
              <a:t>수정기록</a:t>
            </a:r>
            <a:r>
              <a:rPr kumimoji="1" lang="ko-KR" altLang="en-US" dirty="0"/>
              <a:t>  가장 많이 한 </a:t>
            </a:r>
            <a:r>
              <a:rPr kumimoji="1" lang="ko-KR" altLang="en-US" dirty="0" err="1"/>
              <a:t>수정사</a:t>
            </a:r>
            <a:r>
              <a:rPr kumimoji="1" lang="ko-KR" altLang="en-US" dirty="0"/>
              <a:t> 대상으로 대표로 지정</a:t>
            </a:r>
            <a:endParaRPr kumimoji="1" lang="en-US" altLang="ko-KR" dirty="0"/>
          </a:p>
          <a:p>
            <a:pPr marL="285750" indent="-285750">
              <a:buFontTx/>
              <a:buChar char="-"/>
            </a:pPr>
            <a:r>
              <a:rPr kumimoji="1" lang="ko-KR" altLang="en-US" dirty="0"/>
              <a:t>해당 농가 최초 인공수정 기록한 </a:t>
            </a:r>
            <a:r>
              <a:rPr kumimoji="1" lang="ko-KR" altLang="en-US" dirty="0" err="1"/>
              <a:t>수정사</a:t>
            </a:r>
            <a:r>
              <a:rPr kumimoji="1" lang="ko-KR" altLang="en-US" dirty="0"/>
              <a:t> 대상 </a:t>
            </a:r>
            <a:r>
              <a:rPr kumimoji="1" lang="ko-KR" altLang="en-US" dirty="0" err="1"/>
              <a:t>으로</a:t>
            </a:r>
            <a:r>
              <a:rPr kumimoji="1" lang="ko-KR" altLang="en-US" dirty="0"/>
              <a:t> 대표 </a:t>
            </a:r>
            <a:r>
              <a:rPr kumimoji="1" lang="ko-KR" altLang="en-US" dirty="0" err="1"/>
              <a:t>수정사로</a:t>
            </a:r>
            <a:r>
              <a:rPr kumimoji="1" lang="ko-KR" altLang="en-US" dirty="0"/>
              <a:t> 지정</a:t>
            </a:r>
            <a:endParaRPr kumimoji="1" lang="en-US" altLang="ko-KR" dirty="0"/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724C1624-8B3C-FF42-AAAB-5938B608FFC4}"/>
              </a:ext>
            </a:extLst>
          </p:cNvPr>
          <p:cNvSpPr/>
          <p:nvPr/>
        </p:nvSpPr>
        <p:spPr>
          <a:xfrm>
            <a:off x="4287216" y="3684417"/>
            <a:ext cx="1153108" cy="476901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13" name="타원 12">
            <a:extLst>
              <a:ext uri="{FF2B5EF4-FFF2-40B4-BE49-F238E27FC236}">
                <a16:creationId xmlns:a16="http://schemas.microsoft.com/office/drawing/2014/main" id="{37B15942-B887-0B45-8801-4A06CDDE71BE}"/>
              </a:ext>
            </a:extLst>
          </p:cNvPr>
          <p:cNvSpPr/>
          <p:nvPr/>
        </p:nvSpPr>
        <p:spPr>
          <a:xfrm>
            <a:off x="4102550" y="3479178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1</a:t>
            </a:r>
            <a:endParaRPr lang="ko-Kore-KR" dirty="0">
              <a:solidFill>
                <a:schemeClr val="bg1"/>
              </a:solidFill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3EF328A3-7138-3F42-B94D-7BCBDE9866AA}"/>
              </a:ext>
            </a:extLst>
          </p:cNvPr>
          <p:cNvSpPr/>
          <p:nvPr/>
        </p:nvSpPr>
        <p:spPr>
          <a:xfrm>
            <a:off x="4287216" y="7702844"/>
            <a:ext cx="1153108" cy="476901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15" name="타원 14">
            <a:extLst>
              <a:ext uri="{FF2B5EF4-FFF2-40B4-BE49-F238E27FC236}">
                <a16:creationId xmlns:a16="http://schemas.microsoft.com/office/drawing/2014/main" id="{5948FB44-B370-9149-B955-4FB017BA5251}"/>
              </a:ext>
            </a:extLst>
          </p:cNvPr>
          <p:cNvSpPr/>
          <p:nvPr/>
        </p:nvSpPr>
        <p:spPr>
          <a:xfrm>
            <a:off x="4102550" y="7497605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2</a:t>
            </a:r>
            <a:endParaRPr lang="ko-Kore-K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5366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95DD34E0-A0FE-1940-B216-9EBA89C4B6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389" y="506313"/>
            <a:ext cx="4614600" cy="820373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9613655-1174-4B5C-B8E9-90717CEBFB6C}"/>
              </a:ext>
            </a:extLst>
          </p:cNvPr>
          <p:cNvSpPr txBox="1"/>
          <p:nvPr/>
        </p:nvSpPr>
        <p:spPr>
          <a:xfrm>
            <a:off x="12859" y="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+mj-ea"/>
              </a:rPr>
              <a:t>4-4. </a:t>
            </a:r>
            <a:r>
              <a:rPr lang="ko-KR" altLang="en-US" dirty="0">
                <a:latin typeface="+mj-ea"/>
              </a:rPr>
              <a:t>농가 문자 설정 </a:t>
            </a:r>
            <a:r>
              <a:rPr lang="en-US" altLang="ko-KR" dirty="0">
                <a:latin typeface="+mj-ea"/>
              </a:rPr>
              <a:t>–</a:t>
            </a:r>
            <a:r>
              <a:rPr lang="ko-KR" altLang="en-US" dirty="0">
                <a:latin typeface="+mj-ea"/>
              </a:rPr>
              <a:t>대표 정보 변경 선택</a:t>
            </a:r>
            <a:endParaRPr lang="en-US" altLang="ko-KR" dirty="0">
              <a:latin typeface="+mj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A567B89-68FF-481A-A893-F4080E8A9E77}"/>
              </a:ext>
            </a:extLst>
          </p:cNvPr>
          <p:cNvSpPr txBox="1"/>
          <p:nvPr/>
        </p:nvSpPr>
        <p:spPr>
          <a:xfrm>
            <a:off x="12859" y="9125188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ko-KR" altLang="en-US" dirty="0">
                <a:latin typeface="+mj-ea"/>
                <a:ea typeface="+mj-ea"/>
              </a:rPr>
              <a:t>대표 정보 변경 선택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7EC24E2C-1A20-1549-84EF-9651CB4C909D}"/>
              </a:ext>
            </a:extLst>
          </p:cNvPr>
          <p:cNvSpPr/>
          <p:nvPr/>
        </p:nvSpPr>
        <p:spPr>
          <a:xfrm>
            <a:off x="4275927" y="3717866"/>
            <a:ext cx="1153108" cy="476901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8" name="타원 7">
            <a:extLst>
              <a:ext uri="{FF2B5EF4-FFF2-40B4-BE49-F238E27FC236}">
                <a16:creationId xmlns:a16="http://schemas.microsoft.com/office/drawing/2014/main" id="{F377C740-B5AE-0C47-97D1-8ECD0F764F43}"/>
              </a:ext>
            </a:extLst>
          </p:cNvPr>
          <p:cNvSpPr/>
          <p:nvPr/>
        </p:nvSpPr>
        <p:spPr>
          <a:xfrm>
            <a:off x="4091261" y="3512627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1</a:t>
            </a:r>
            <a:endParaRPr lang="ko-Kore-K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4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866D7BD9-5F11-BB41-87F6-5750C71E16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592" y="803675"/>
            <a:ext cx="4436533" cy="788717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9613655-1174-4B5C-B8E9-90717CEBFB6C}"/>
              </a:ext>
            </a:extLst>
          </p:cNvPr>
          <p:cNvSpPr txBox="1"/>
          <p:nvPr/>
        </p:nvSpPr>
        <p:spPr>
          <a:xfrm>
            <a:off x="12859" y="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+mj-ea"/>
              </a:rPr>
              <a:t>4-5. </a:t>
            </a:r>
            <a:r>
              <a:rPr lang="ko-KR" altLang="en-US" dirty="0">
                <a:latin typeface="+mj-ea"/>
              </a:rPr>
              <a:t>농가 문자 설정 </a:t>
            </a:r>
            <a:r>
              <a:rPr lang="en-US" altLang="ko-KR" dirty="0">
                <a:latin typeface="+mj-ea"/>
              </a:rPr>
              <a:t>–</a:t>
            </a:r>
            <a:r>
              <a:rPr lang="ko-KR" altLang="en-US" dirty="0">
                <a:latin typeface="+mj-ea"/>
              </a:rPr>
              <a:t>  농가 전화 번호 입력</a:t>
            </a:r>
            <a:endParaRPr lang="en-US" altLang="ko-KR" dirty="0">
              <a:latin typeface="+mj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A567B89-68FF-481A-A893-F4080E8A9E77}"/>
              </a:ext>
            </a:extLst>
          </p:cNvPr>
          <p:cNvSpPr txBox="1"/>
          <p:nvPr/>
        </p:nvSpPr>
        <p:spPr>
          <a:xfrm>
            <a:off x="12859" y="9125188"/>
            <a:ext cx="6858000" cy="2116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ko-KR" altLang="en-US" dirty="0">
                <a:latin typeface="+mj-ea"/>
                <a:ea typeface="+mj-ea"/>
              </a:rPr>
              <a:t>해당 농가 전화 번호 입력</a:t>
            </a:r>
            <a:endParaRPr lang="en-US" altLang="ko-KR" dirty="0">
              <a:latin typeface="+mj-ea"/>
              <a:ea typeface="+mj-ea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ko-KR" altLang="en-US" dirty="0">
                <a:latin typeface="+mj-ea"/>
              </a:rPr>
              <a:t>정보 제공 동의 체크</a:t>
            </a:r>
            <a:endParaRPr lang="en-US" altLang="ko-KR" dirty="0">
              <a:latin typeface="+mj-ea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ko-KR" altLang="en-US" dirty="0">
                <a:latin typeface="+mj-ea"/>
              </a:rPr>
              <a:t>확인 선택</a:t>
            </a:r>
            <a:endParaRPr lang="en-US" altLang="ko-KR" dirty="0">
              <a:latin typeface="+mj-ea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ko-KR" altLang="en-US" dirty="0">
              <a:latin typeface="+mj-ea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ko-KR" altLang="en-US" dirty="0">
              <a:latin typeface="+mj-ea"/>
              <a:ea typeface="+mj-ea"/>
            </a:endParaRP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0B6C2AD4-E50A-C040-89F9-73DE44F9746C}"/>
              </a:ext>
            </a:extLst>
          </p:cNvPr>
          <p:cNvSpPr/>
          <p:nvPr/>
        </p:nvSpPr>
        <p:spPr>
          <a:xfrm>
            <a:off x="1656904" y="6788444"/>
            <a:ext cx="3569852" cy="598436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8" name="타원 7">
            <a:extLst>
              <a:ext uri="{FF2B5EF4-FFF2-40B4-BE49-F238E27FC236}">
                <a16:creationId xmlns:a16="http://schemas.microsoft.com/office/drawing/2014/main" id="{5B09B975-4689-AB40-B898-F5BB71F53B1C}"/>
              </a:ext>
            </a:extLst>
          </p:cNvPr>
          <p:cNvSpPr/>
          <p:nvPr/>
        </p:nvSpPr>
        <p:spPr>
          <a:xfrm>
            <a:off x="1472238" y="6583205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1</a:t>
            </a:r>
            <a:endParaRPr lang="ko-Kore-KR" dirty="0">
              <a:solidFill>
                <a:schemeClr val="bg1"/>
              </a:solidFill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7C0D3371-AC28-7E49-82DE-C4F46D85DA87}"/>
              </a:ext>
            </a:extLst>
          </p:cNvPr>
          <p:cNvSpPr/>
          <p:nvPr/>
        </p:nvSpPr>
        <p:spPr>
          <a:xfrm>
            <a:off x="1472238" y="7592119"/>
            <a:ext cx="2038606" cy="490725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10" name="타원 9">
            <a:extLst>
              <a:ext uri="{FF2B5EF4-FFF2-40B4-BE49-F238E27FC236}">
                <a16:creationId xmlns:a16="http://schemas.microsoft.com/office/drawing/2014/main" id="{220B6B56-05C2-EC4C-A1CC-FCD91B525F5B}"/>
              </a:ext>
            </a:extLst>
          </p:cNvPr>
          <p:cNvSpPr/>
          <p:nvPr/>
        </p:nvSpPr>
        <p:spPr>
          <a:xfrm>
            <a:off x="1287572" y="7386880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2</a:t>
            </a:r>
            <a:endParaRPr lang="ko-Kore-KR" dirty="0">
              <a:solidFill>
                <a:schemeClr val="bg1"/>
              </a:solidFill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DC725C52-22A4-854F-A94E-24C910FD273E}"/>
              </a:ext>
            </a:extLst>
          </p:cNvPr>
          <p:cNvSpPr/>
          <p:nvPr/>
        </p:nvSpPr>
        <p:spPr>
          <a:xfrm>
            <a:off x="2956727" y="8200120"/>
            <a:ext cx="983095" cy="490725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12" name="타원 11">
            <a:extLst>
              <a:ext uri="{FF2B5EF4-FFF2-40B4-BE49-F238E27FC236}">
                <a16:creationId xmlns:a16="http://schemas.microsoft.com/office/drawing/2014/main" id="{CD2CB28D-2D89-F64A-A8ED-C7DF5ACC434B}"/>
              </a:ext>
            </a:extLst>
          </p:cNvPr>
          <p:cNvSpPr/>
          <p:nvPr/>
        </p:nvSpPr>
        <p:spPr>
          <a:xfrm>
            <a:off x="3759490" y="7994881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3</a:t>
            </a:r>
            <a:endParaRPr lang="ko-Kore-K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017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95DD34E0-A0FE-1940-B216-9EBA89C4B6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389" y="506313"/>
            <a:ext cx="4614600" cy="820373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9613655-1174-4B5C-B8E9-90717CEBFB6C}"/>
              </a:ext>
            </a:extLst>
          </p:cNvPr>
          <p:cNvSpPr txBox="1"/>
          <p:nvPr/>
        </p:nvSpPr>
        <p:spPr>
          <a:xfrm>
            <a:off x="12859" y="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+mj-ea"/>
              </a:rPr>
              <a:t>4-8. </a:t>
            </a:r>
            <a:r>
              <a:rPr lang="ko-KR" altLang="en-US" dirty="0">
                <a:latin typeface="+mj-ea"/>
              </a:rPr>
              <a:t>농가 문자 설정 </a:t>
            </a:r>
            <a:r>
              <a:rPr lang="en-US" altLang="ko-KR" dirty="0">
                <a:latin typeface="+mj-ea"/>
              </a:rPr>
              <a:t>–</a:t>
            </a:r>
            <a:r>
              <a:rPr lang="ko-KR" altLang="en-US" dirty="0">
                <a:latin typeface="+mj-ea"/>
              </a:rPr>
              <a:t> 문자발송 설정 선택</a:t>
            </a:r>
            <a:endParaRPr lang="en-US" altLang="ko-KR" dirty="0">
              <a:latin typeface="+mj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A567B89-68FF-481A-A893-F4080E8A9E77}"/>
              </a:ext>
            </a:extLst>
          </p:cNvPr>
          <p:cNvSpPr txBox="1"/>
          <p:nvPr/>
        </p:nvSpPr>
        <p:spPr>
          <a:xfrm>
            <a:off x="12859" y="9125188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ko-KR" altLang="en-US" dirty="0">
                <a:latin typeface="+mj-ea"/>
                <a:ea typeface="+mj-ea"/>
              </a:rPr>
              <a:t>문자발송 설정 선택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BFD8F07D-783F-5744-B633-E75E767ACAA6}"/>
              </a:ext>
            </a:extLst>
          </p:cNvPr>
          <p:cNvSpPr/>
          <p:nvPr/>
        </p:nvSpPr>
        <p:spPr>
          <a:xfrm>
            <a:off x="4208193" y="3266311"/>
            <a:ext cx="1300785" cy="459022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8" name="타원 7">
            <a:extLst>
              <a:ext uri="{FF2B5EF4-FFF2-40B4-BE49-F238E27FC236}">
                <a16:creationId xmlns:a16="http://schemas.microsoft.com/office/drawing/2014/main" id="{D9728071-5BFE-594B-A6F0-C4CA873BDC23}"/>
              </a:ext>
            </a:extLst>
          </p:cNvPr>
          <p:cNvSpPr/>
          <p:nvPr/>
        </p:nvSpPr>
        <p:spPr>
          <a:xfrm>
            <a:off x="4023527" y="3061072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1</a:t>
            </a:r>
            <a:endParaRPr lang="ko-Kore-K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67918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3CC96ABD-86E2-A846-80B3-70DC240CAC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599" y="476735"/>
            <a:ext cx="4780087" cy="849793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9613655-1174-4B5C-B8E9-90717CEBFB6C}"/>
              </a:ext>
            </a:extLst>
          </p:cNvPr>
          <p:cNvSpPr txBox="1"/>
          <p:nvPr/>
        </p:nvSpPr>
        <p:spPr>
          <a:xfrm>
            <a:off x="12859" y="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+mj-ea"/>
              </a:rPr>
              <a:t>4-9. </a:t>
            </a:r>
            <a:r>
              <a:rPr lang="ko-KR" altLang="en-US" dirty="0">
                <a:latin typeface="+mj-ea"/>
              </a:rPr>
              <a:t>농가 문자 설정 </a:t>
            </a:r>
            <a:r>
              <a:rPr lang="en-US" altLang="ko-KR" dirty="0">
                <a:latin typeface="+mj-ea"/>
              </a:rPr>
              <a:t>–</a:t>
            </a:r>
            <a:r>
              <a:rPr lang="ko-KR" altLang="en-US" dirty="0">
                <a:latin typeface="+mj-ea"/>
              </a:rPr>
              <a:t> 인공수정 기록 문자 설정</a:t>
            </a:r>
            <a:endParaRPr lang="en-US" altLang="ko-KR" dirty="0">
              <a:latin typeface="+mj-ea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DF0B5B8-F56F-904B-9C0C-C1703ED0B795}"/>
              </a:ext>
            </a:extLst>
          </p:cNvPr>
          <p:cNvSpPr txBox="1"/>
          <p:nvPr/>
        </p:nvSpPr>
        <p:spPr>
          <a:xfrm>
            <a:off x="12859" y="9125188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ko-KR" altLang="en-US" dirty="0">
                <a:latin typeface="+mj-ea"/>
                <a:ea typeface="+mj-ea"/>
              </a:rPr>
              <a:t>인공수정 기록 문자 서비스 동의 선택</a:t>
            </a:r>
            <a:endParaRPr lang="en-US" altLang="ko-KR" dirty="0">
              <a:latin typeface="+mj-ea"/>
              <a:ea typeface="+mj-ea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D942732-8A13-0043-9BF0-4004B215A936}"/>
              </a:ext>
            </a:extLst>
          </p:cNvPr>
          <p:cNvSpPr txBox="1"/>
          <p:nvPr/>
        </p:nvSpPr>
        <p:spPr>
          <a:xfrm>
            <a:off x="396814" y="9512724"/>
            <a:ext cx="548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kumimoji="1" lang="ko-Kore-KR" altLang="en-US" dirty="0"/>
              <a:t>인공수정</a:t>
            </a:r>
            <a:r>
              <a:rPr kumimoji="1" lang="ko-KR" altLang="en-US" dirty="0"/>
              <a:t> 기록 문자는 즉시 발송 여부 가능</a:t>
            </a:r>
            <a:endParaRPr kumimoji="1" lang="en-US" altLang="ko-KR" dirty="0"/>
          </a:p>
          <a:p>
            <a:pPr marL="285750" indent="-285750">
              <a:buFontTx/>
              <a:buChar char="-"/>
            </a:pPr>
            <a:r>
              <a:rPr kumimoji="1" lang="ko-KR" altLang="en-US" dirty="0"/>
              <a:t>인공수정 기록 문자 재전송 여부 가능</a:t>
            </a:r>
            <a:endParaRPr kumimoji="1" lang="ko-Kore-KR" altLang="en-US" dirty="0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3520B66C-22BC-8F4F-A567-E30C92D4D6CD}"/>
              </a:ext>
            </a:extLst>
          </p:cNvPr>
          <p:cNvSpPr/>
          <p:nvPr/>
        </p:nvSpPr>
        <p:spPr>
          <a:xfrm>
            <a:off x="4637171" y="4259733"/>
            <a:ext cx="826651" cy="549334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11" name="타원 10">
            <a:extLst>
              <a:ext uri="{FF2B5EF4-FFF2-40B4-BE49-F238E27FC236}">
                <a16:creationId xmlns:a16="http://schemas.microsoft.com/office/drawing/2014/main" id="{D21AD835-1EB0-974B-A012-C3C8A3F6DDAA}"/>
              </a:ext>
            </a:extLst>
          </p:cNvPr>
          <p:cNvSpPr/>
          <p:nvPr/>
        </p:nvSpPr>
        <p:spPr>
          <a:xfrm>
            <a:off x="4452505" y="4054494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1</a:t>
            </a:r>
            <a:endParaRPr lang="ko-Kore-K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6248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id="{8A41D7C7-BA71-114E-B1B7-A5D955BD86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895" y="504673"/>
            <a:ext cx="4819928" cy="856876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9613655-1174-4B5C-B8E9-90717CEBFB6C}"/>
              </a:ext>
            </a:extLst>
          </p:cNvPr>
          <p:cNvSpPr txBox="1"/>
          <p:nvPr/>
        </p:nvSpPr>
        <p:spPr>
          <a:xfrm>
            <a:off x="12859" y="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+mj-ea"/>
              </a:rPr>
              <a:t>4-10. </a:t>
            </a:r>
            <a:r>
              <a:rPr lang="ko-KR" altLang="en-US" dirty="0">
                <a:latin typeface="+mj-ea"/>
              </a:rPr>
              <a:t>농가 문자 설정 </a:t>
            </a:r>
            <a:r>
              <a:rPr lang="en-US" altLang="ko-KR" dirty="0">
                <a:latin typeface="+mj-ea"/>
              </a:rPr>
              <a:t>–</a:t>
            </a:r>
            <a:r>
              <a:rPr lang="ko-KR" altLang="en-US" dirty="0">
                <a:latin typeface="+mj-ea"/>
              </a:rPr>
              <a:t> 예약 문자 설정</a:t>
            </a:r>
            <a:endParaRPr lang="en-US" altLang="ko-KR" dirty="0">
              <a:latin typeface="+mj-ea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E88463D-17ED-3747-BF47-AA6F39421CEC}"/>
              </a:ext>
            </a:extLst>
          </p:cNvPr>
          <p:cNvSpPr txBox="1"/>
          <p:nvPr/>
        </p:nvSpPr>
        <p:spPr>
          <a:xfrm>
            <a:off x="12859" y="9125188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ko-KR" altLang="en-US" dirty="0">
                <a:latin typeface="+mj-ea"/>
                <a:ea typeface="+mj-ea"/>
              </a:rPr>
              <a:t>해당 부분은  문자 설정 시간 때에 해당 동의 여부 에 따라 문자 발송</a:t>
            </a:r>
            <a:endParaRPr lang="en-US" altLang="ko-KR" dirty="0">
              <a:latin typeface="+mj-ea"/>
              <a:ea typeface="+mj-ea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F7F0823-DC86-224A-A4DD-6B08470A9B33}"/>
              </a:ext>
            </a:extLst>
          </p:cNvPr>
          <p:cNvSpPr txBox="1"/>
          <p:nvPr/>
        </p:nvSpPr>
        <p:spPr>
          <a:xfrm>
            <a:off x="396814" y="9823274"/>
            <a:ext cx="5486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kumimoji="1" lang="en-US" altLang="ko-KR" dirty="0"/>
              <a:t>1.</a:t>
            </a:r>
            <a:r>
              <a:rPr kumimoji="1" lang="ko-KR" altLang="en-US" dirty="0"/>
              <a:t>동의 여부 체크</a:t>
            </a:r>
            <a:endParaRPr kumimoji="1" lang="en-US" altLang="ko-KR" dirty="0"/>
          </a:p>
          <a:p>
            <a:pPr marL="285750" indent="-285750">
              <a:buFontTx/>
              <a:buChar char="-"/>
            </a:pPr>
            <a:r>
              <a:rPr kumimoji="1" lang="en-US" altLang="ko-KR" dirty="0"/>
              <a:t>2.</a:t>
            </a:r>
            <a:r>
              <a:rPr kumimoji="1" lang="ko-KR" altLang="en-US" dirty="0"/>
              <a:t>농가 설정 표시</a:t>
            </a:r>
            <a:endParaRPr kumimoji="1" lang="en-US" altLang="ko-KR" dirty="0"/>
          </a:p>
          <a:p>
            <a:pPr marL="285750" indent="-285750">
              <a:buFontTx/>
              <a:buChar char="-"/>
            </a:pPr>
            <a:r>
              <a:rPr kumimoji="1" lang="en-US" altLang="ko-KR" dirty="0"/>
              <a:t>3.</a:t>
            </a:r>
            <a:r>
              <a:rPr kumimoji="1" lang="ko-KR" altLang="en-US" dirty="0"/>
              <a:t> </a:t>
            </a:r>
            <a:r>
              <a:rPr kumimoji="1" lang="en-US" altLang="ko-KR" dirty="0"/>
              <a:t>1~5</a:t>
            </a:r>
            <a:r>
              <a:rPr kumimoji="1" lang="ko-KR" altLang="en-US" dirty="0"/>
              <a:t>일전 해당 내역 문자 알림 설정</a:t>
            </a:r>
            <a:endParaRPr kumimoji="1" lang="ko-Kore-KR" altLang="en-US" dirty="0"/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C1D45EB1-31F7-B343-AF0A-3F5EB169EFF2}"/>
              </a:ext>
            </a:extLst>
          </p:cNvPr>
          <p:cNvSpPr/>
          <p:nvPr/>
        </p:nvSpPr>
        <p:spPr>
          <a:xfrm>
            <a:off x="3870910" y="2758311"/>
            <a:ext cx="1525179" cy="549334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17" name="타원 16">
            <a:extLst>
              <a:ext uri="{FF2B5EF4-FFF2-40B4-BE49-F238E27FC236}">
                <a16:creationId xmlns:a16="http://schemas.microsoft.com/office/drawing/2014/main" id="{6C1A1B8E-8744-DB41-ADAD-3F106526FA3C}"/>
              </a:ext>
            </a:extLst>
          </p:cNvPr>
          <p:cNvSpPr/>
          <p:nvPr/>
        </p:nvSpPr>
        <p:spPr>
          <a:xfrm>
            <a:off x="3686244" y="2553072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1</a:t>
            </a:r>
            <a:endParaRPr lang="ko-Kore-KR" dirty="0">
              <a:solidFill>
                <a:schemeClr val="bg1"/>
              </a:solidFill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729DDF76-4498-DF48-9E03-88B7E7C86F9B}"/>
              </a:ext>
            </a:extLst>
          </p:cNvPr>
          <p:cNvSpPr/>
          <p:nvPr/>
        </p:nvSpPr>
        <p:spPr>
          <a:xfrm>
            <a:off x="1426866" y="4095306"/>
            <a:ext cx="3969223" cy="1080736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21" name="타원 20">
            <a:extLst>
              <a:ext uri="{FF2B5EF4-FFF2-40B4-BE49-F238E27FC236}">
                <a16:creationId xmlns:a16="http://schemas.microsoft.com/office/drawing/2014/main" id="{642A0B60-921D-1842-8C79-217485E279BF}"/>
              </a:ext>
            </a:extLst>
          </p:cNvPr>
          <p:cNvSpPr/>
          <p:nvPr/>
        </p:nvSpPr>
        <p:spPr>
          <a:xfrm>
            <a:off x="1242200" y="3890067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2</a:t>
            </a:r>
            <a:endParaRPr lang="ko-Kore-KR" dirty="0">
              <a:solidFill>
                <a:schemeClr val="bg1"/>
              </a:solidFill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8C941783-7BD5-C648-9578-2E732918E313}"/>
              </a:ext>
            </a:extLst>
          </p:cNvPr>
          <p:cNvSpPr/>
          <p:nvPr/>
        </p:nvSpPr>
        <p:spPr>
          <a:xfrm>
            <a:off x="3841494" y="5516622"/>
            <a:ext cx="1554596" cy="549334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23" name="타원 22">
            <a:extLst>
              <a:ext uri="{FF2B5EF4-FFF2-40B4-BE49-F238E27FC236}">
                <a16:creationId xmlns:a16="http://schemas.microsoft.com/office/drawing/2014/main" id="{8AB7EA67-BD13-A949-B16D-4B28B2AF7915}"/>
              </a:ext>
            </a:extLst>
          </p:cNvPr>
          <p:cNvSpPr/>
          <p:nvPr/>
        </p:nvSpPr>
        <p:spPr>
          <a:xfrm>
            <a:off x="3656827" y="5311383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3</a:t>
            </a:r>
            <a:endParaRPr lang="ko-Kore-K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089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8D8D9069-8AE1-974C-8EEF-164EA826EE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938" y="612195"/>
            <a:ext cx="4451231" cy="791329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7DA5D7C-6FD1-4247-80E8-C205F1F7BB2A}"/>
              </a:ext>
            </a:extLst>
          </p:cNvPr>
          <p:cNvSpPr txBox="1"/>
          <p:nvPr/>
        </p:nvSpPr>
        <p:spPr>
          <a:xfrm>
            <a:off x="12859" y="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+mj-ea"/>
              </a:rPr>
              <a:t>5-1. </a:t>
            </a:r>
            <a:r>
              <a:rPr lang="ko-KR" altLang="en-US" dirty="0" err="1">
                <a:latin typeface="+mj-ea"/>
              </a:rPr>
              <a:t>개체번호</a:t>
            </a:r>
            <a:r>
              <a:rPr lang="en-US" altLang="ko-KR" dirty="0">
                <a:latin typeface="+mj-ea"/>
              </a:rPr>
              <a:t>9</a:t>
            </a:r>
            <a:r>
              <a:rPr lang="ko-KR" altLang="en-US" dirty="0">
                <a:latin typeface="+mj-ea"/>
              </a:rPr>
              <a:t>자리 입력 </a:t>
            </a:r>
            <a:r>
              <a:rPr lang="en-US" altLang="ko-KR" dirty="0">
                <a:latin typeface="+mj-ea"/>
              </a:rPr>
              <a:t>-</a:t>
            </a:r>
            <a:r>
              <a:rPr lang="ko-KR" altLang="en-US" dirty="0">
                <a:latin typeface="+mj-ea"/>
              </a:rPr>
              <a:t> 조회</a:t>
            </a:r>
            <a:endParaRPr lang="en-US" altLang="ko-KR" dirty="0">
              <a:latin typeface="+mj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81CF993-1475-4B50-ADBF-DF2F09FF477D}"/>
              </a:ext>
            </a:extLst>
          </p:cNvPr>
          <p:cNvSpPr txBox="1"/>
          <p:nvPr/>
        </p:nvSpPr>
        <p:spPr>
          <a:xfrm>
            <a:off x="12859" y="9125188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ko-KR" altLang="en-US" dirty="0">
                <a:latin typeface="+mj-ea"/>
                <a:ea typeface="+mj-ea"/>
              </a:rPr>
              <a:t>해당 암소 개체번호 </a:t>
            </a:r>
            <a:r>
              <a:rPr lang="en-US" altLang="ko-KR" dirty="0">
                <a:latin typeface="+mj-ea"/>
                <a:ea typeface="+mj-ea"/>
              </a:rPr>
              <a:t>9</a:t>
            </a:r>
            <a:r>
              <a:rPr lang="ko-KR" altLang="en-US" dirty="0">
                <a:latin typeface="+mj-ea"/>
                <a:ea typeface="+mj-ea"/>
              </a:rPr>
              <a:t>자리 입력 후 조회버튼 클릭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EB95CAD3-2E92-5E45-BA6A-94D1CBDF3356}"/>
              </a:ext>
            </a:extLst>
          </p:cNvPr>
          <p:cNvSpPr/>
          <p:nvPr/>
        </p:nvSpPr>
        <p:spPr>
          <a:xfrm>
            <a:off x="2121132" y="3367911"/>
            <a:ext cx="2431072" cy="549334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9" name="타원 8">
            <a:extLst>
              <a:ext uri="{FF2B5EF4-FFF2-40B4-BE49-F238E27FC236}">
                <a16:creationId xmlns:a16="http://schemas.microsoft.com/office/drawing/2014/main" id="{4EB5E39D-1353-4940-92CA-73A201B0C818}"/>
              </a:ext>
            </a:extLst>
          </p:cNvPr>
          <p:cNvSpPr/>
          <p:nvPr/>
        </p:nvSpPr>
        <p:spPr>
          <a:xfrm>
            <a:off x="1936466" y="3162672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1</a:t>
            </a:r>
            <a:endParaRPr lang="ko-Kore-K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8844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6B299C1-93AB-473F-B573-13908CFF7F7F}"/>
              </a:ext>
            </a:extLst>
          </p:cNvPr>
          <p:cNvSpPr txBox="1"/>
          <p:nvPr/>
        </p:nvSpPr>
        <p:spPr>
          <a:xfrm>
            <a:off x="0" y="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>
                <a:latin typeface="+mj-ea"/>
                <a:ea typeface="+mj-ea"/>
              </a:rPr>
              <a:t>목 차 </a:t>
            </a:r>
            <a:r>
              <a:rPr lang="en-US" altLang="ko-KR" dirty="0">
                <a:latin typeface="+mj-ea"/>
                <a:ea typeface="+mj-ea"/>
              </a:rPr>
              <a:t>2</a:t>
            </a:r>
            <a:endParaRPr lang="ko-KR" altLang="en-US" dirty="0">
              <a:latin typeface="+mj-ea"/>
              <a:ea typeface="+mj-ea"/>
            </a:endParaRPr>
          </a:p>
        </p:txBody>
      </p:sp>
      <p:graphicFrame>
        <p:nvGraphicFramePr>
          <p:cNvPr id="4" name="표 3">
            <a:extLst>
              <a:ext uri="{FF2B5EF4-FFF2-40B4-BE49-F238E27FC236}">
                <a16:creationId xmlns:a16="http://schemas.microsoft.com/office/drawing/2014/main" id="{1FA7F1B9-B074-3246-980B-C99DA03E13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1009146"/>
              </p:ext>
            </p:extLst>
          </p:nvPr>
        </p:nvGraphicFramePr>
        <p:xfrm>
          <a:off x="0" y="369332"/>
          <a:ext cx="6858000" cy="109657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6856">
                  <a:extLst>
                    <a:ext uri="{9D8B030D-6E8A-4147-A177-3AD203B41FA5}">
                      <a16:colId xmlns:a16="http://schemas.microsoft.com/office/drawing/2014/main" val="4039467111"/>
                    </a:ext>
                  </a:extLst>
                </a:gridCol>
                <a:gridCol w="538842">
                  <a:extLst>
                    <a:ext uri="{9D8B030D-6E8A-4147-A177-3AD203B41FA5}">
                      <a16:colId xmlns:a16="http://schemas.microsoft.com/office/drawing/2014/main" val="1615828976"/>
                    </a:ext>
                  </a:extLst>
                </a:gridCol>
                <a:gridCol w="5822302">
                  <a:extLst>
                    <a:ext uri="{9D8B030D-6E8A-4147-A177-3AD203B41FA5}">
                      <a16:colId xmlns:a16="http://schemas.microsoft.com/office/drawing/2014/main" val="946371224"/>
                    </a:ext>
                  </a:extLst>
                </a:gridCol>
              </a:tblGrid>
              <a:tr h="378128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>
                          <a:latin typeface="+mn-ea"/>
                          <a:ea typeface="+mn-ea"/>
                        </a:rPr>
                        <a:t>번호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>
                          <a:latin typeface="+mn-ea"/>
                          <a:ea typeface="+mn-ea"/>
                        </a:rPr>
                        <a:t>내역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4229406"/>
                  </a:ext>
                </a:extLst>
              </a:tr>
              <a:tr h="378128">
                <a:tc>
                  <a:txBody>
                    <a:bodyPr/>
                    <a:lstStyle/>
                    <a:p>
                      <a:pPr rtl="0" fontAlgn="b"/>
                      <a:endParaRPr lang="ko-Kore-KR" sz="1600">
                        <a:effectLst/>
                        <a:latin typeface="+mn-ea"/>
                        <a:ea typeface="+mn-ea"/>
                      </a:endParaRPr>
                    </a:p>
                  </a:txBody>
                  <a:tcPr marL="28575" marR="28575" marT="19050" marB="1905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ore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농가 문자 설정 </a:t>
                      </a:r>
                      <a:r>
                        <a:rPr lang="en-US" altLang="ko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– </a:t>
                      </a:r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농가 전화 번호 입력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95056253"/>
                  </a:ext>
                </a:extLst>
              </a:tr>
              <a:tr h="378128">
                <a:tc>
                  <a:txBody>
                    <a:bodyPr/>
                    <a:lstStyle/>
                    <a:p>
                      <a:pPr rtl="0" fontAlgn="b"/>
                      <a:endParaRPr lang="ko-Kore-KR" sz="1600">
                        <a:effectLst/>
                        <a:latin typeface="+mn-ea"/>
                        <a:ea typeface="+mn-ea"/>
                      </a:endParaRPr>
                    </a:p>
                  </a:txBody>
                  <a:tcPr marL="28575" marR="28575" marT="19050" marB="1905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ore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6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농가 문자 설정 </a:t>
                      </a:r>
                      <a:r>
                        <a:rPr lang="en-US" altLang="ko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– </a:t>
                      </a:r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정보 제공 동의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39177514"/>
                  </a:ext>
                </a:extLst>
              </a:tr>
              <a:tr h="378128">
                <a:tc>
                  <a:txBody>
                    <a:bodyPr/>
                    <a:lstStyle/>
                    <a:p>
                      <a:pPr rtl="0" fontAlgn="b"/>
                      <a:endParaRPr lang="ko-Kore-KR" sz="1600">
                        <a:effectLst/>
                        <a:latin typeface="+mn-ea"/>
                        <a:ea typeface="+mn-ea"/>
                      </a:endParaRPr>
                    </a:p>
                  </a:txBody>
                  <a:tcPr marL="28575" marR="28575" marT="19050" marB="1905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ore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7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농가 문자 설정 </a:t>
                      </a:r>
                      <a:r>
                        <a:rPr lang="en-US" altLang="ko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– </a:t>
                      </a:r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설정 저장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8310084"/>
                  </a:ext>
                </a:extLst>
              </a:tr>
              <a:tr h="378128">
                <a:tc>
                  <a:txBody>
                    <a:bodyPr/>
                    <a:lstStyle/>
                    <a:p>
                      <a:pPr rtl="0" fontAlgn="b"/>
                      <a:endParaRPr lang="ko-Kore-KR" sz="1600">
                        <a:effectLst/>
                        <a:latin typeface="+mn-ea"/>
                        <a:ea typeface="+mn-ea"/>
                      </a:endParaRPr>
                    </a:p>
                  </a:txBody>
                  <a:tcPr marL="28575" marR="28575" marT="19050" marB="1905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ore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8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농가 문자 설정 </a:t>
                      </a:r>
                      <a:r>
                        <a:rPr lang="en-US" altLang="ko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– </a:t>
                      </a:r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문자발송 설정 선택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428261"/>
                  </a:ext>
                </a:extLst>
              </a:tr>
              <a:tr h="378128">
                <a:tc>
                  <a:txBody>
                    <a:bodyPr/>
                    <a:lstStyle/>
                    <a:p>
                      <a:pPr rtl="0" fontAlgn="b"/>
                      <a:endParaRPr lang="ko-Kore-KR" sz="1600">
                        <a:effectLst/>
                        <a:latin typeface="+mn-ea"/>
                        <a:ea typeface="+mn-ea"/>
                      </a:endParaRPr>
                    </a:p>
                  </a:txBody>
                  <a:tcPr marL="28575" marR="28575" marT="19050" marB="1905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ore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9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농가 문자 설정 </a:t>
                      </a:r>
                      <a:r>
                        <a:rPr lang="en-US" altLang="ko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– </a:t>
                      </a:r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인공수정 기록 문자 설정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5923458"/>
                  </a:ext>
                </a:extLst>
              </a:tr>
              <a:tr h="378128">
                <a:tc>
                  <a:txBody>
                    <a:bodyPr/>
                    <a:lstStyle/>
                    <a:p>
                      <a:pPr rtl="0" fontAlgn="b"/>
                      <a:endParaRPr lang="ko-Kore-KR" sz="1600">
                        <a:effectLst/>
                        <a:latin typeface="+mn-ea"/>
                        <a:ea typeface="+mn-ea"/>
                      </a:endParaRPr>
                    </a:p>
                  </a:txBody>
                  <a:tcPr marL="28575" marR="28575" marT="19050" marB="1905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ore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10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농가 문자 설정 </a:t>
                      </a:r>
                      <a:r>
                        <a:rPr lang="en-US" altLang="ko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– </a:t>
                      </a:r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예약 문자 설정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20093190"/>
                  </a:ext>
                </a:extLst>
              </a:tr>
              <a:tr h="378128">
                <a:tc>
                  <a:txBody>
                    <a:bodyPr/>
                    <a:lstStyle/>
                    <a:p>
                      <a:pPr algn="ctr" rtl="0" fontAlgn="b"/>
                      <a:r>
                        <a:rPr lang="ko-Kore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</a:t>
                      </a:r>
                    </a:p>
                  </a:txBody>
                  <a:tcPr marL="28575" marR="28575" marT="19050" marB="1905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ko-Kore-KR" sz="1600">
                        <a:effectLst/>
                        <a:latin typeface="+mn-ea"/>
                        <a:ea typeface="+mn-ea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개체선택 인공수정 기록시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6273931"/>
                  </a:ext>
                </a:extLst>
              </a:tr>
              <a:tr h="378128">
                <a:tc>
                  <a:txBody>
                    <a:bodyPr/>
                    <a:lstStyle/>
                    <a:p>
                      <a:pPr algn="ctr" rtl="0" fontAlgn="b"/>
                      <a:r>
                        <a:rPr lang="ko-Kore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</a:t>
                      </a:r>
                    </a:p>
                  </a:txBody>
                  <a:tcPr marL="28575" marR="28575" marT="19050" marB="1905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ore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개체번호</a:t>
                      </a:r>
                      <a:r>
                        <a:rPr lang="en-US" altLang="ko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9</a:t>
                      </a:r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자리 입력 </a:t>
                      </a:r>
                      <a:r>
                        <a:rPr lang="en-US" altLang="ko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조회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3528882"/>
                  </a:ext>
                </a:extLst>
              </a:tr>
              <a:tr h="378128">
                <a:tc>
                  <a:txBody>
                    <a:bodyPr/>
                    <a:lstStyle/>
                    <a:p>
                      <a:pPr rtl="0" fontAlgn="b"/>
                      <a:endParaRPr lang="ko-Kore-KR" sz="1600">
                        <a:effectLst/>
                        <a:latin typeface="+mn-ea"/>
                        <a:ea typeface="+mn-ea"/>
                      </a:endParaRPr>
                    </a:p>
                  </a:txBody>
                  <a:tcPr marL="28575" marR="28575" marT="19050" marB="1905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ore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개체번호</a:t>
                      </a:r>
                      <a:r>
                        <a:rPr lang="en-US" altLang="ko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9</a:t>
                      </a:r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자리 입력 후 진행화면 </a:t>
                      </a:r>
                      <a:r>
                        <a:rPr lang="en-US" altLang="ko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– </a:t>
                      </a:r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조회 후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890616"/>
                  </a:ext>
                </a:extLst>
              </a:tr>
              <a:tr h="378128">
                <a:tc>
                  <a:txBody>
                    <a:bodyPr/>
                    <a:lstStyle/>
                    <a:p>
                      <a:pPr rtl="0" fontAlgn="b"/>
                      <a:endParaRPr lang="ko-Kore-KR" sz="1600">
                        <a:effectLst/>
                        <a:latin typeface="+mn-ea"/>
                        <a:ea typeface="+mn-ea"/>
                      </a:endParaRPr>
                    </a:p>
                  </a:txBody>
                  <a:tcPr marL="28575" marR="28575" marT="19050" marB="1905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ore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개체번호</a:t>
                      </a:r>
                      <a:r>
                        <a:rPr lang="en-US" altLang="ko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9</a:t>
                      </a:r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자리 입력 등록 처리전 </a:t>
                      </a:r>
                      <a:r>
                        <a:rPr lang="en-US" altLang="ko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– </a:t>
                      </a:r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문자발송여부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7245034"/>
                  </a:ext>
                </a:extLst>
              </a:tr>
              <a:tr h="378128">
                <a:tc>
                  <a:txBody>
                    <a:bodyPr/>
                    <a:lstStyle/>
                    <a:p>
                      <a:pPr algn="ctr" rtl="0" fontAlgn="b"/>
                      <a:r>
                        <a:rPr lang="ko-Kore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6</a:t>
                      </a:r>
                    </a:p>
                  </a:txBody>
                  <a:tcPr marL="28575" marR="28575" marT="19050" marB="1905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ore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개체번호 </a:t>
                      </a:r>
                      <a:r>
                        <a:rPr lang="en-US" altLang="ko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4</a:t>
                      </a:r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자리만 입력 또는 조회 </a:t>
                      </a:r>
                      <a:r>
                        <a:rPr lang="en-US" altLang="ko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선택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8590175"/>
                  </a:ext>
                </a:extLst>
              </a:tr>
              <a:tr h="378128">
                <a:tc>
                  <a:txBody>
                    <a:bodyPr/>
                    <a:lstStyle/>
                    <a:p>
                      <a:pPr rtl="0" fontAlgn="b"/>
                      <a:endParaRPr lang="ko-Kore-KR" sz="1600">
                        <a:effectLst/>
                        <a:latin typeface="+mn-ea"/>
                        <a:ea typeface="+mn-ea"/>
                      </a:endParaRPr>
                    </a:p>
                  </a:txBody>
                  <a:tcPr marL="28575" marR="28575" marT="19050" marB="1905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ore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개체번호 </a:t>
                      </a:r>
                      <a:r>
                        <a:rPr lang="en-US" altLang="ko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4</a:t>
                      </a:r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자리만 입력 또는 조회 </a:t>
                      </a:r>
                      <a:r>
                        <a:rPr lang="en-US" altLang="ko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입력 조회 후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1529147"/>
                  </a:ext>
                </a:extLst>
              </a:tr>
              <a:tr h="378128">
                <a:tc>
                  <a:txBody>
                    <a:bodyPr/>
                    <a:lstStyle/>
                    <a:p>
                      <a:pPr algn="ctr" rtl="0" fontAlgn="b"/>
                      <a:r>
                        <a:rPr lang="ko-Kore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7</a:t>
                      </a:r>
                    </a:p>
                  </a:txBody>
                  <a:tcPr marL="28575" marR="28575" marT="19050" marB="1905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ko-Kore-KR" sz="1600">
                        <a:effectLst/>
                        <a:latin typeface="+mn-ea"/>
                        <a:ea typeface="+mn-ea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최초 농가 일때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8830480"/>
                  </a:ext>
                </a:extLst>
              </a:tr>
              <a:tr h="378128">
                <a:tc>
                  <a:txBody>
                    <a:bodyPr/>
                    <a:lstStyle/>
                    <a:p>
                      <a:pPr algn="ctr" rtl="0" fontAlgn="b"/>
                      <a:r>
                        <a:rPr lang="ko-Kore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7</a:t>
                      </a:r>
                    </a:p>
                  </a:txBody>
                  <a:tcPr marL="28575" marR="28575" marT="19050" marB="1905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ore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최초 농가 동의 </a:t>
                      </a:r>
                      <a:r>
                        <a:rPr lang="en-US" altLang="ko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인공수정기록 후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3155684"/>
                  </a:ext>
                </a:extLst>
              </a:tr>
              <a:tr h="378128">
                <a:tc>
                  <a:txBody>
                    <a:bodyPr/>
                    <a:lstStyle/>
                    <a:p>
                      <a:pPr rtl="0" fontAlgn="b"/>
                      <a:endParaRPr lang="ko-Kore-KR" sz="1600">
                        <a:effectLst/>
                        <a:latin typeface="+mn-ea"/>
                        <a:ea typeface="+mn-ea"/>
                      </a:endParaRPr>
                    </a:p>
                  </a:txBody>
                  <a:tcPr marL="28575" marR="28575" marT="19050" marB="1905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ore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최초 농가 동의 </a:t>
                      </a:r>
                      <a:r>
                        <a:rPr lang="en-US" altLang="ko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– </a:t>
                      </a:r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농가 전화번호 입력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6304816"/>
                  </a:ext>
                </a:extLst>
              </a:tr>
              <a:tr h="378128">
                <a:tc>
                  <a:txBody>
                    <a:bodyPr/>
                    <a:lstStyle/>
                    <a:p>
                      <a:pPr rtl="0" fontAlgn="b"/>
                      <a:endParaRPr lang="ko-Kore-KR" sz="1600">
                        <a:effectLst/>
                        <a:latin typeface="+mn-ea"/>
                        <a:ea typeface="+mn-ea"/>
                      </a:endParaRPr>
                    </a:p>
                  </a:txBody>
                  <a:tcPr marL="28575" marR="28575" marT="19050" marB="1905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ore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최초 농가 동의 </a:t>
                      </a:r>
                      <a:r>
                        <a:rPr lang="en-US" altLang="ko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– </a:t>
                      </a:r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정보 동의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6505259"/>
                  </a:ext>
                </a:extLst>
              </a:tr>
              <a:tr h="378128">
                <a:tc>
                  <a:txBody>
                    <a:bodyPr/>
                    <a:lstStyle/>
                    <a:p>
                      <a:pPr rtl="0" fontAlgn="b"/>
                      <a:endParaRPr lang="ko-Kore-KR" sz="1600">
                        <a:effectLst/>
                        <a:latin typeface="+mn-ea"/>
                        <a:ea typeface="+mn-ea"/>
                      </a:endParaRPr>
                    </a:p>
                  </a:txBody>
                  <a:tcPr marL="28575" marR="28575" marT="19050" marB="1905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ore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4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최초 농가 동의 </a:t>
                      </a:r>
                      <a:r>
                        <a:rPr lang="en-US" altLang="ko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– </a:t>
                      </a:r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인공수정 문자 동의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3480176"/>
                  </a:ext>
                </a:extLst>
              </a:tr>
              <a:tr h="378128">
                <a:tc>
                  <a:txBody>
                    <a:bodyPr/>
                    <a:lstStyle/>
                    <a:p>
                      <a:pPr rtl="0" fontAlgn="b"/>
                      <a:endParaRPr lang="ko-Kore-KR" sz="1600">
                        <a:effectLst/>
                        <a:latin typeface="+mn-ea"/>
                        <a:ea typeface="+mn-ea"/>
                      </a:endParaRPr>
                    </a:p>
                  </a:txBody>
                  <a:tcPr marL="28575" marR="28575" marT="19050" marB="1905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ore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최초 농가 동의 </a:t>
                      </a:r>
                      <a:r>
                        <a:rPr lang="en-US" altLang="ko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– </a:t>
                      </a:r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예약 문자 동의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890407"/>
                  </a:ext>
                </a:extLst>
              </a:tr>
              <a:tr h="378128">
                <a:tc>
                  <a:txBody>
                    <a:bodyPr/>
                    <a:lstStyle/>
                    <a:p>
                      <a:pPr rtl="0" fontAlgn="b"/>
                      <a:endParaRPr lang="ko-Kore-KR" sz="1600">
                        <a:effectLst/>
                        <a:latin typeface="+mn-ea"/>
                        <a:ea typeface="+mn-ea"/>
                      </a:endParaRPr>
                    </a:p>
                  </a:txBody>
                  <a:tcPr marL="28575" marR="28575" marT="19050" marB="1905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ore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6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최초 농가 동의 </a:t>
                      </a:r>
                      <a:r>
                        <a:rPr lang="en-US" altLang="ko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완료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6182303"/>
                  </a:ext>
                </a:extLst>
              </a:tr>
              <a:tr h="378128">
                <a:tc>
                  <a:txBody>
                    <a:bodyPr/>
                    <a:lstStyle/>
                    <a:p>
                      <a:pPr algn="ctr" rtl="0" fontAlgn="b"/>
                      <a:r>
                        <a:rPr lang="ko-Kore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8</a:t>
                      </a:r>
                    </a:p>
                  </a:txBody>
                  <a:tcPr marL="28575" marR="28575" marT="19050" marB="1905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ko-Kore-KR" sz="1600">
                        <a:effectLst/>
                        <a:latin typeface="+mn-ea"/>
                        <a:ea typeface="+mn-ea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문자 관리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4931093"/>
                  </a:ext>
                </a:extLst>
              </a:tr>
              <a:tr h="378128">
                <a:tc>
                  <a:txBody>
                    <a:bodyPr/>
                    <a:lstStyle/>
                    <a:p>
                      <a:pPr algn="ctr" rtl="0" fontAlgn="b"/>
                      <a:r>
                        <a:rPr lang="ko-Kore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8</a:t>
                      </a:r>
                    </a:p>
                  </a:txBody>
                  <a:tcPr marL="28575" marR="28575" marT="19050" marB="1905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ore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문자 관리</a:t>
                      </a:r>
                      <a:r>
                        <a:rPr lang="en-US" altLang="ko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. - </a:t>
                      </a:r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문자 내역 확인 선택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04686832"/>
                  </a:ext>
                </a:extLst>
              </a:tr>
              <a:tr h="378128">
                <a:tc>
                  <a:txBody>
                    <a:bodyPr/>
                    <a:lstStyle/>
                    <a:p>
                      <a:pPr rtl="0" fontAlgn="b"/>
                      <a:endParaRPr lang="ko-Kore-KR" sz="1600">
                        <a:effectLst/>
                        <a:latin typeface="+mn-ea"/>
                        <a:ea typeface="+mn-ea"/>
                      </a:endParaRPr>
                    </a:p>
                  </a:txBody>
                  <a:tcPr marL="28575" marR="28575" marT="19050" marB="1905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ore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문자 관리</a:t>
                      </a:r>
                      <a:r>
                        <a:rPr lang="en-US" altLang="ko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. - </a:t>
                      </a:r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문자 내역 확인 상세 선택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9641370"/>
                  </a:ext>
                </a:extLst>
              </a:tr>
              <a:tr h="378128">
                <a:tc>
                  <a:txBody>
                    <a:bodyPr/>
                    <a:lstStyle/>
                    <a:p>
                      <a:pPr rtl="0" fontAlgn="b"/>
                      <a:endParaRPr lang="ko-Kore-KR" sz="1600">
                        <a:effectLst/>
                        <a:latin typeface="+mn-ea"/>
                        <a:ea typeface="+mn-ea"/>
                      </a:endParaRPr>
                    </a:p>
                  </a:txBody>
                  <a:tcPr marL="28575" marR="28575" marT="19050" marB="1905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ore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문자 관리</a:t>
                      </a:r>
                      <a:r>
                        <a:rPr lang="en-US" altLang="ko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. - </a:t>
                      </a:r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문자 내역 확인 상세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5705359"/>
                  </a:ext>
                </a:extLst>
              </a:tr>
              <a:tr h="378128">
                <a:tc>
                  <a:txBody>
                    <a:bodyPr/>
                    <a:lstStyle/>
                    <a:p>
                      <a:pPr rtl="0" fontAlgn="b"/>
                      <a:endParaRPr lang="ko-Kore-KR" sz="1600">
                        <a:effectLst/>
                        <a:latin typeface="+mn-ea"/>
                        <a:ea typeface="+mn-ea"/>
                      </a:endParaRPr>
                    </a:p>
                  </a:txBody>
                  <a:tcPr marL="28575" marR="28575" marT="19050" marB="1905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ore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4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문자 관리</a:t>
                      </a:r>
                      <a:r>
                        <a:rPr lang="en-US" altLang="ko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. - </a:t>
                      </a:r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문자 발송 선택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3241910"/>
                  </a:ext>
                </a:extLst>
              </a:tr>
              <a:tr h="378128">
                <a:tc>
                  <a:txBody>
                    <a:bodyPr/>
                    <a:lstStyle/>
                    <a:p>
                      <a:pPr rtl="0" fontAlgn="b"/>
                      <a:endParaRPr lang="ko-Kore-KR" sz="1600">
                        <a:effectLst/>
                        <a:latin typeface="+mn-ea"/>
                        <a:ea typeface="+mn-ea"/>
                      </a:endParaRPr>
                    </a:p>
                  </a:txBody>
                  <a:tcPr marL="28575" marR="28575" marT="19050" marB="1905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ore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600" b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문자 관리</a:t>
                      </a:r>
                      <a:r>
                        <a:rPr lang="en-US" altLang="ko-KR" sz="1600" b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. - </a:t>
                      </a:r>
                      <a:r>
                        <a:rPr lang="ko-KR" altLang="en-US" sz="1600" b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문자 발송 건 선택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6123654"/>
                  </a:ext>
                </a:extLst>
              </a:tr>
              <a:tr h="378128">
                <a:tc>
                  <a:txBody>
                    <a:bodyPr/>
                    <a:lstStyle/>
                    <a:p>
                      <a:pPr rtl="0" fontAlgn="b"/>
                      <a:endParaRPr lang="ko-Kore-KR" sz="1600">
                        <a:effectLst/>
                        <a:latin typeface="+mn-ea"/>
                        <a:ea typeface="+mn-ea"/>
                      </a:endParaRPr>
                    </a:p>
                  </a:txBody>
                  <a:tcPr marL="28575" marR="28575" marT="19050" marB="1905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ore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6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600" b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문자 관리</a:t>
                      </a:r>
                      <a:r>
                        <a:rPr lang="en-US" altLang="ko-KR" sz="1600" b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. - </a:t>
                      </a:r>
                      <a:r>
                        <a:rPr lang="ko-KR" altLang="en-US" sz="1600" b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문자 발송 즉시 전송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1051584"/>
                  </a:ext>
                </a:extLst>
              </a:tr>
              <a:tr h="378128">
                <a:tc>
                  <a:txBody>
                    <a:bodyPr/>
                    <a:lstStyle/>
                    <a:p>
                      <a:pPr algn="ctr" rtl="0" fontAlgn="b"/>
                      <a:r>
                        <a:rPr lang="ko-Kore-KR" sz="1600" b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9</a:t>
                      </a:r>
                    </a:p>
                  </a:txBody>
                  <a:tcPr marL="28575" marR="28575" marT="19050" marB="1905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ko-Kore-KR" sz="1600">
                        <a:effectLst/>
                        <a:latin typeface="+mn-ea"/>
                        <a:ea typeface="+mn-ea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문자 내역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68092655"/>
                  </a:ext>
                </a:extLst>
              </a:tr>
              <a:tr h="378128">
                <a:tc>
                  <a:txBody>
                    <a:bodyPr/>
                    <a:lstStyle/>
                    <a:p>
                      <a:pPr rtl="0" fontAlgn="b"/>
                      <a:endParaRPr lang="ko-Kore-KR" sz="1600">
                        <a:effectLst/>
                        <a:latin typeface="+mn-ea"/>
                        <a:ea typeface="+mn-ea"/>
                      </a:endParaRPr>
                    </a:p>
                  </a:txBody>
                  <a:tcPr marL="28575" marR="28575" marT="19050" marB="1905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ore-KR" sz="1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600" b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문자 내역</a:t>
                      </a: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02894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949517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916A694E-DE8A-0143-A460-E6489976A2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133" y="602593"/>
            <a:ext cx="4639733" cy="8248414"/>
          </a:xfrm>
          <a:prstGeom prst="rect">
            <a:avLst/>
          </a:prstGeom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E8174A61-BF74-4E0F-BD33-7863F549E8A1}"/>
              </a:ext>
            </a:extLst>
          </p:cNvPr>
          <p:cNvSpPr/>
          <p:nvPr/>
        </p:nvSpPr>
        <p:spPr>
          <a:xfrm>
            <a:off x="0" y="-21282"/>
            <a:ext cx="6858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>
                <a:latin typeface="+mj-ea"/>
              </a:rPr>
              <a:t>5-2. </a:t>
            </a:r>
            <a:r>
              <a:rPr lang="ko-KR" altLang="en-US" dirty="0" err="1">
                <a:latin typeface="+mj-ea"/>
              </a:rPr>
              <a:t>개체번호</a:t>
            </a:r>
            <a:r>
              <a:rPr lang="en-US" altLang="ko-KR" dirty="0">
                <a:latin typeface="+mj-ea"/>
              </a:rPr>
              <a:t>9</a:t>
            </a:r>
            <a:r>
              <a:rPr lang="ko-KR" altLang="en-US" dirty="0">
                <a:latin typeface="+mj-ea"/>
              </a:rPr>
              <a:t>자리 입력 후 </a:t>
            </a:r>
            <a:r>
              <a:rPr lang="ko-KR" altLang="en-US" dirty="0" err="1">
                <a:latin typeface="+mj-ea"/>
              </a:rPr>
              <a:t>진행화면</a:t>
            </a:r>
            <a:r>
              <a:rPr lang="ko-KR" altLang="en-US" dirty="0">
                <a:latin typeface="+mj-ea"/>
              </a:rPr>
              <a:t> </a:t>
            </a:r>
            <a:r>
              <a:rPr lang="en-US" altLang="ko-KR" dirty="0">
                <a:latin typeface="+mj-ea"/>
              </a:rPr>
              <a:t>–</a:t>
            </a:r>
            <a:r>
              <a:rPr lang="ko-KR" altLang="en-US" dirty="0">
                <a:latin typeface="+mj-ea"/>
              </a:rPr>
              <a:t> 조회 후 </a:t>
            </a:r>
            <a:endParaRPr lang="en-US" altLang="ko-KR" dirty="0">
              <a:latin typeface="+mj-ea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B2A5B40-207D-42A4-88DA-050C67E9A5EA}"/>
              </a:ext>
            </a:extLst>
          </p:cNvPr>
          <p:cNvSpPr txBox="1"/>
          <p:nvPr/>
        </p:nvSpPr>
        <p:spPr>
          <a:xfrm>
            <a:off x="12859" y="9125188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ko-KR" altLang="en-US" dirty="0">
                <a:latin typeface="+mj-ea"/>
                <a:ea typeface="+mj-ea"/>
              </a:rPr>
              <a:t>문자 전송 가능 확인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CFB09907-2A8B-544E-9499-92E29F881258}"/>
              </a:ext>
            </a:extLst>
          </p:cNvPr>
          <p:cNvSpPr/>
          <p:nvPr/>
        </p:nvSpPr>
        <p:spPr>
          <a:xfrm>
            <a:off x="1590554" y="4880622"/>
            <a:ext cx="1231668" cy="289689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8" name="타원 7">
            <a:extLst>
              <a:ext uri="{FF2B5EF4-FFF2-40B4-BE49-F238E27FC236}">
                <a16:creationId xmlns:a16="http://schemas.microsoft.com/office/drawing/2014/main" id="{FF2C0E15-B487-1B4A-9E5D-AD3FBEB0DD3D}"/>
              </a:ext>
            </a:extLst>
          </p:cNvPr>
          <p:cNvSpPr/>
          <p:nvPr/>
        </p:nvSpPr>
        <p:spPr>
          <a:xfrm>
            <a:off x="1405888" y="4675383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1</a:t>
            </a:r>
            <a:endParaRPr lang="ko-Kore-K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15429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id="{93ECC9FA-6ED7-C647-AA7B-7C0E246F19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641" y="572075"/>
            <a:ext cx="4664734" cy="829286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06DDF44-1BE7-413E-93CF-36A0A890FD4B}"/>
              </a:ext>
            </a:extLst>
          </p:cNvPr>
          <p:cNvSpPr txBox="1"/>
          <p:nvPr/>
        </p:nvSpPr>
        <p:spPr>
          <a:xfrm>
            <a:off x="12859" y="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+mj-ea"/>
              </a:rPr>
              <a:t>5-3. </a:t>
            </a:r>
            <a:r>
              <a:rPr lang="ko-KR" altLang="en-US" dirty="0" err="1">
                <a:latin typeface="+mj-ea"/>
              </a:rPr>
              <a:t>개체번호</a:t>
            </a:r>
            <a:r>
              <a:rPr lang="en-US" altLang="ko-KR" dirty="0">
                <a:latin typeface="+mj-ea"/>
              </a:rPr>
              <a:t>9</a:t>
            </a:r>
            <a:r>
              <a:rPr lang="ko-KR" altLang="en-US" dirty="0">
                <a:latin typeface="+mj-ea"/>
              </a:rPr>
              <a:t>자리 입력 등록 </a:t>
            </a:r>
            <a:r>
              <a:rPr lang="ko-KR" altLang="en-US" dirty="0" err="1">
                <a:latin typeface="+mj-ea"/>
              </a:rPr>
              <a:t>처리전</a:t>
            </a:r>
            <a:r>
              <a:rPr lang="ko-KR" altLang="en-US" dirty="0">
                <a:latin typeface="+mj-ea"/>
              </a:rPr>
              <a:t> </a:t>
            </a:r>
            <a:r>
              <a:rPr lang="en-US" altLang="ko-KR" dirty="0">
                <a:latin typeface="+mj-ea"/>
              </a:rPr>
              <a:t>–</a:t>
            </a:r>
            <a:r>
              <a:rPr lang="ko-KR" altLang="en-US" dirty="0">
                <a:latin typeface="+mj-ea"/>
              </a:rPr>
              <a:t> 문자발송여부 </a:t>
            </a:r>
            <a:endParaRPr lang="en-US" altLang="ko-KR" dirty="0">
              <a:latin typeface="+mj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EBAAA50-0362-4BD4-8C86-04FB20199447}"/>
              </a:ext>
            </a:extLst>
          </p:cNvPr>
          <p:cNvSpPr txBox="1"/>
          <p:nvPr/>
        </p:nvSpPr>
        <p:spPr>
          <a:xfrm>
            <a:off x="12859" y="9125188"/>
            <a:ext cx="6858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ko-KR" altLang="en-US" dirty="0">
                <a:latin typeface="+mj-ea"/>
                <a:ea typeface="+mj-ea"/>
              </a:rPr>
              <a:t>문자발송 여부 선택</a:t>
            </a:r>
            <a:endParaRPr lang="en-US" altLang="ko-KR" dirty="0">
              <a:latin typeface="+mj-ea"/>
              <a:ea typeface="+mj-ea"/>
            </a:endParaRPr>
          </a:p>
          <a:p>
            <a:r>
              <a:rPr lang="ko-KR" altLang="en-US" dirty="0">
                <a:latin typeface="+mj-ea"/>
                <a:ea typeface="+mj-ea"/>
              </a:rPr>
              <a:t>    </a:t>
            </a:r>
            <a:r>
              <a:rPr lang="en-US" altLang="ko-KR" dirty="0">
                <a:latin typeface="+mj-ea"/>
                <a:ea typeface="+mj-ea"/>
              </a:rPr>
              <a:t>-</a:t>
            </a:r>
            <a:r>
              <a:rPr lang="ko-KR" altLang="en-US" dirty="0">
                <a:latin typeface="+mj-ea"/>
                <a:ea typeface="+mj-ea"/>
              </a:rPr>
              <a:t> 오전 </a:t>
            </a:r>
            <a:r>
              <a:rPr lang="en-US" altLang="ko-KR" dirty="0">
                <a:latin typeface="+mj-ea"/>
                <a:ea typeface="+mj-ea"/>
              </a:rPr>
              <a:t>6</a:t>
            </a:r>
            <a:r>
              <a:rPr lang="ko-KR" altLang="en-US" dirty="0">
                <a:latin typeface="+mj-ea"/>
                <a:ea typeface="+mj-ea"/>
              </a:rPr>
              <a:t>시부터 오후 </a:t>
            </a:r>
            <a:r>
              <a:rPr lang="en-US" altLang="ko-KR" dirty="0">
                <a:latin typeface="+mj-ea"/>
                <a:ea typeface="+mj-ea"/>
              </a:rPr>
              <a:t>6</a:t>
            </a:r>
            <a:r>
              <a:rPr lang="ko-KR" altLang="en-US" dirty="0">
                <a:latin typeface="+mj-ea"/>
                <a:ea typeface="+mj-ea"/>
              </a:rPr>
              <a:t>시 까지는 기본 체크 되어 있음</a:t>
            </a:r>
            <a:endParaRPr lang="en-US" altLang="ko-KR" dirty="0">
              <a:latin typeface="+mj-ea"/>
              <a:ea typeface="+mj-ea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ko-KR" altLang="en-US" dirty="0">
                <a:latin typeface="+mj-ea"/>
                <a:ea typeface="+mj-ea"/>
              </a:rPr>
              <a:t>선택 시 문자 즉시 발송 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76F4DD53-96D3-684E-AD04-4C1C19944DB5}"/>
              </a:ext>
            </a:extLst>
          </p:cNvPr>
          <p:cNvSpPr/>
          <p:nvPr/>
        </p:nvSpPr>
        <p:spPr>
          <a:xfrm>
            <a:off x="1047307" y="7206134"/>
            <a:ext cx="2011982" cy="57191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9" name="타원 8">
            <a:extLst>
              <a:ext uri="{FF2B5EF4-FFF2-40B4-BE49-F238E27FC236}">
                <a16:creationId xmlns:a16="http://schemas.microsoft.com/office/drawing/2014/main" id="{B1DDB503-3BD6-9443-A84B-EB25D258C385}"/>
              </a:ext>
            </a:extLst>
          </p:cNvPr>
          <p:cNvSpPr/>
          <p:nvPr/>
        </p:nvSpPr>
        <p:spPr>
          <a:xfrm>
            <a:off x="862641" y="7000895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1</a:t>
            </a:r>
            <a:endParaRPr lang="ko-Kore-K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41447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BF0D7D1-ABC0-4E20-869B-4BBFC2E28E65}"/>
              </a:ext>
            </a:extLst>
          </p:cNvPr>
          <p:cNvSpPr txBox="1"/>
          <p:nvPr/>
        </p:nvSpPr>
        <p:spPr>
          <a:xfrm>
            <a:off x="12859" y="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+mj-ea"/>
              </a:rPr>
              <a:t>6-1. </a:t>
            </a:r>
            <a:r>
              <a:rPr lang="ko-KR" altLang="en-US" dirty="0" err="1">
                <a:latin typeface="+mj-ea"/>
              </a:rPr>
              <a:t>개체번호</a:t>
            </a:r>
            <a:r>
              <a:rPr lang="ko-KR" altLang="en-US" dirty="0">
                <a:latin typeface="+mj-ea"/>
              </a:rPr>
              <a:t> </a:t>
            </a:r>
            <a:r>
              <a:rPr lang="en-US" altLang="ko-KR" dirty="0">
                <a:latin typeface="+mj-ea"/>
              </a:rPr>
              <a:t>4</a:t>
            </a:r>
            <a:r>
              <a:rPr lang="ko-KR" altLang="en-US" dirty="0">
                <a:latin typeface="+mj-ea"/>
              </a:rPr>
              <a:t>자리만 입력 또는 조회 </a:t>
            </a:r>
            <a:r>
              <a:rPr lang="en-US" altLang="ko-KR" dirty="0">
                <a:latin typeface="+mj-ea"/>
              </a:rPr>
              <a:t>-</a:t>
            </a:r>
            <a:r>
              <a:rPr lang="ko-KR" altLang="en-US" dirty="0">
                <a:latin typeface="+mj-ea"/>
              </a:rPr>
              <a:t>  선택</a:t>
            </a:r>
            <a:endParaRPr lang="en-US" altLang="ko-KR" dirty="0">
              <a:latin typeface="+mj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3DF7FEA-7675-4085-B895-629321573E25}"/>
              </a:ext>
            </a:extLst>
          </p:cNvPr>
          <p:cNvSpPr txBox="1"/>
          <p:nvPr/>
        </p:nvSpPr>
        <p:spPr>
          <a:xfrm>
            <a:off x="12859" y="9125188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ko-KR" altLang="en-US" dirty="0">
                <a:latin typeface="+mj-ea"/>
                <a:ea typeface="+mj-ea"/>
              </a:rPr>
              <a:t>해당 암소 개체번호 </a:t>
            </a:r>
            <a:r>
              <a:rPr lang="en-US" altLang="ko-KR" dirty="0">
                <a:latin typeface="+mj-ea"/>
                <a:ea typeface="+mj-ea"/>
              </a:rPr>
              <a:t>4</a:t>
            </a:r>
            <a:r>
              <a:rPr lang="ko-KR" altLang="en-US" dirty="0">
                <a:latin typeface="+mj-ea"/>
                <a:ea typeface="+mj-ea"/>
              </a:rPr>
              <a:t>자리 입력 또는  조회 버튼 클릭</a:t>
            </a:r>
          </a:p>
        </p:txBody>
      </p:sp>
      <p:pic>
        <p:nvPicPr>
          <p:cNvPr id="5" name="그림 4" descr="스크린샷이(가) 표시된 사진&#10;&#10;자동 생성된 설명">
            <a:extLst>
              <a:ext uri="{FF2B5EF4-FFF2-40B4-BE49-F238E27FC236}">
                <a16:creationId xmlns:a16="http://schemas.microsoft.com/office/drawing/2014/main" id="{C2D7A4B6-F037-4D57-9059-AA351F64F1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859" y="427260"/>
            <a:ext cx="4860000" cy="8640000"/>
          </a:xfrm>
          <a:prstGeom prst="rect">
            <a:avLst/>
          </a:prstGeom>
        </p:spPr>
      </p:pic>
      <p:sp>
        <p:nvSpPr>
          <p:cNvPr id="7" name="직사각형 6">
            <a:extLst>
              <a:ext uri="{FF2B5EF4-FFF2-40B4-BE49-F238E27FC236}">
                <a16:creationId xmlns:a16="http://schemas.microsoft.com/office/drawing/2014/main" id="{EAC0BCE0-A9DF-1946-89B3-B32927025A7E}"/>
              </a:ext>
            </a:extLst>
          </p:cNvPr>
          <p:cNvSpPr/>
          <p:nvPr/>
        </p:nvSpPr>
        <p:spPr>
          <a:xfrm>
            <a:off x="1196524" y="3514667"/>
            <a:ext cx="3533519" cy="549333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8" name="타원 7">
            <a:extLst>
              <a:ext uri="{FF2B5EF4-FFF2-40B4-BE49-F238E27FC236}">
                <a16:creationId xmlns:a16="http://schemas.microsoft.com/office/drawing/2014/main" id="{B51D0C72-A05F-6E4E-BF35-0C373E6A9011}"/>
              </a:ext>
            </a:extLst>
          </p:cNvPr>
          <p:cNvSpPr/>
          <p:nvPr/>
        </p:nvSpPr>
        <p:spPr>
          <a:xfrm>
            <a:off x="1011859" y="3309428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1</a:t>
            </a:r>
            <a:endParaRPr lang="ko-Kore-K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37287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9A28B81-4544-4F55-A028-B4AA49082A5D}"/>
              </a:ext>
            </a:extLst>
          </p:cNvPr>
          <p:cNvSpPr txBox="1"/>
          <p:nvPr/>
        </p:nvSpPr>
        <p:spPr>
          <a:xfrm>
            <a:off x="12859" y="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+mj-ea"/>
              </a:rPr>
              <a:t>6-2. </a:t>
            </a:r>
            <a:r>
              <a:rPr lang="ko-KR" altLang="en-US" dirty="0" err="1">
                <a:latin typeface="+mj-ea"/>
              </a:rPr>
              <a:t>개체번호</a:t>
            </a:r>
            <a:r>
              <a:rPr lang="ko-KR" altLang="en-US" dirty="0">
                <a:latin typeface="+mj-ea"/>
              </a:rPr>
              <a:t> </a:t>
            </a:r>
            <a:r>
              <a:rPr lang="en-US" altLang="ko-KR" dirty="0">
                <a:latin typeface="+mj-ea"/>
              </a:rPr>
              <a:t>4</a:t>
            </a:r>
            <a:r>
              <a:rPr lang="ko-KR" altLang="en-US" dirty="0">
                <a:latin typeface="+mj-ea"/>
              </a:rPr>
              <a:t>자리만 입력 또는 조회 </a:t>
            </a:r>
            <a:r>
              <a:rPr lang="en-US" altLang="ko-KR" dirty="0">
                <a:latin typeface="+mj-ea"/>
              </a:rPr>
              <a:t>-</a:t>
            </a:r>
            <a:r>
              <a:rPr lang="ko-KR" altLang="en-US" dirty="0">
                <a:latin typeface="+mj-ea"/>
              </a:rPr>
              <a:t>  입력 조회 후</a:t>
            </a:r>
            <a:endParaRPr lang="en-US" altLang="ko-KR" dirty="0">
              <a:latin typeface="+mj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A9E7E3-FA37-42C8-884A-498CE9598D6F}"/>
              </a:ext>
            </a:extLst>
          </p:cNvPr>
          <p:cNvSpPr txBox="1"/>
          <p:nvPr/>
        </p:nvSpPr>
        <p:spPr>
          <a:xfrm>
            <a:off x="12859" y="9125188"/>
            <a:ext cx="685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ko-KR" altLang="en-US" dirty="0">
                <a:latin typeface="+mj-ea"/>
                <a:ea typeface="+mj-ea"/>
              </a:rPr>
              <a:t>문자 전송 가능 여부 에 따라 표출</a:t>
            </a:r>
            <a:endParaRPr lang="en-US" altLang="ko-KR" dirty="0">
              <a:latin typeface="+mj-ea"/>
              <a:ea typeface="+mj-ea"/>
            </a:endParaRPr>
          </a:p>
          <a:p>
            <a:r>
              <a:rPr lang="ko-KR" altLang="en-US" dirty="0">
                <a:latin typeface="+mj-ea"/>
                <a:ea typeface="+mj-ea"/>
              </a:rPr>
              <a:t>     </a:t>
            </a:r>
            <a:r>
              <a:rPr lang="en-US" altLang="ko-KR" dirty="0">
                <a:latin typeface="+mj-ea"/>
                <a:ea typeface="+mj-ea"/>
              </a:rPr>
              <a:t>-</a:t>
            </a:r>
            <a:r>
              <a:rPr lang="ko-KR" altLang="en-US" dirty="0">
                <a:latin typeface="+mj-ea"/>
                <a:ea typeface="+mj-ea"/>
              </a:rPr>
              <a:t> </a:t>
            </a:r>
            <a:r>
              <a:rPr lang="ko-KR" altLang="en-US" dirty="0">
                <a:latin typeface="+mj-ea"/>
              </a:rPr>
              <a:t>오전 </a:t>
            </a:r>
            <a:r>
              <a:rPr lang="en-US" altLang="ko-KR" dirty="0">
                <a:latin typeface="+mj-ea"/>
              </a:rPr>
              <a:t>6</a:t>
            </a:r>
            <a:r>
              <a:rPr lang="ko-KR" altLang="en-US" dirty="0">
                <a:latin typeface="+mj-ea"/>
              </a:rPr>
              <a:t>시부터 오후 </a:t>
            </a:r>
            <a:r>
              <a:rPr lang="en-US" altLang="ko-KR" dirty="0">
                <a:latin typeface="+mj-ea"/>
              </a:rPr>
              <a:t>6</a:t>
            </a:r>
            <a:r>
              <a:rPr lang="ko-KR" altLang="en-US" dirty="0">
                <a:latin typeface="+mj-ea"/>
              </a:rPr>
              <a:t>시 까지는 기본 체크 되어 있음</a:t>
            </a:r>
            <a:endParaRPr lang="en-US" altLang="ko-KR" dirty="0">
              <a:latin typeface="+mj-ea"/>
              <a:ea typeface="+mj-ea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ko-KR" altLang="en-US" dirty="0">
                <a:latin typeface="+mj-ea"/>
              </a:rPr>
              <a:t>문자발송 여부 선택</a:t>
            </a:r>
            <a:endParaRPr lang="en-US" altLang="ko-KR" dirty="0">
              <a:latin typeface="+mj-ea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ko-KR" altLang="en-US" dirty="0">
                <a:latin typeface="+mj-ea"/>
              </a:rPr>
              <a:t>선택 시 문자 즉시 발송 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6CA94735-AD64-F04A-BD80-078305EC00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125" y="494580"/>
            <a:ext cx="4779033" cy="8496059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171C3CA5-37EB-8F45-8424-8BBF4B88B8F5}"/>
              </a:ext>
            </a:extLst>
          </p:cNvPr>
          <p:cNvSpPr/>
          <p:nvPr/>
        </p:nvSpPr>
        <p:spPr>
          <a:xfrm>
            <a:off x="943790" y="7262578"/>
            <a:ext cx="1991321" cy="549333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9" name="타원 8">
            <a:extLst>
              <a:ext uri="{FF2B5EF4-FFF2-40B4-BE49-F238E27FC236}">
                <a16:creationId xmlns:a16="http://schemas.microsoft.com/office/drawing/2014/main" id="{2335CAE7-AAD7-9041-8C84-506CA6326E9C}"/>
              </a:ext>
            </a:extLst>
          </p:cNvPr>
          <p:cNvSpPr/>
          <p:nvPr/>
        </p:nvSpPr>
        <p:spPr>
          <a:xfrm>
            <a:off x="759125" y="7057339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1</a:t>
            </a:r>
            <a:endParaRPr lang="ko-Kore-K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419060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6804FE1-FB94-4D58-B891-EE1108426C7A}"/>
              </a:ext>
            </a:extLst>
          </p:cNvPr>
          <p:cNvSpPr txBox="1"/>
          <p:nvPr/>
        </p:nvSpPr>
        <p:spPr>
          <a:xfrm>
            <a:off x="12859" y="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+mj-ea"/>
              </a:rPr>
              <a:t>7-1. </a:t>
            </a:r>
            <a:r>
              <a:rPr lang="ko-KR" altLang="en-US" dirty="0">
                <a:latin typeface="+mj-ea"/>
              </a:rPr>
              <a:t>최초  농가 동의 </a:t>
            </a:r>
            <a:r>
              <a:rPr lang="en-US" altLang="ko-KR" dirty="0">
                <a:latin typeface="+mj-ea"/>
              </a:rPr>
              <a:t>-</a:t>
            </a:r>
            <a:r>
              <a:rPr lang="ko-KR" altLang="en-US" dirty="0">
                <a:latin typeface="+mj-ea"/>
              </a:rPr>
              <a:t>   인공수정기록 후</a:t>
            </a:r>
            <a:endParaRPr lang="en-US" altLang="ko-KR" dirty="0">
              <a:latin typeface="+mj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22D0F2C-D8FE-4190-A965-91C4DCF0BA7A}"/>
              </a:ext>
            </a:extLst>
          </p:cNvPr>
          <p:cNvSpPr txBox="1"/>
          <p:nvPr/>
        </p:nvSpPr>
        <p:spPr>
          <a:xfrm>
            <a:off x="12859" y="9125188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ko-KR" altLang="en-US" dirty="0">
                <a:latin typeface="+mj-ea"/>
                <a:ea typeface="+mj-ea"/>
              </a:rPr>
              <a:t>해당 농가 동의 절차 진행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9F33B3AE-B04F-8648-A1E6-260F6C7C33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641" y="487728"/>
            <a:ext cx="4779034" cy="8496060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0A456504-7ADE-BA40-AF60-268AC6FA01FC}"/>
              </a:ext>
            </a:extLst>
          </p:cNvPr>
          <p:cNvSpPr/>
          <p:nvPr/>
        </p:nvSpPr>
        <p:spPr>
          <a:xfrm>
            <a:off x="1756591" y="5027378"/>
            <a:ext cx="1494610" cy="628355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9" name="타원 8">
            <a:extLst>
              <a:ext uri="{FF2B5EF4-FFF2-40B4-BE49-F238E27FC236}">
                <a16:creationId xmlns:a16="http://schemas.microsoft.com/office/drawing/2014/main" id="{AD2A035D-5DC4-9B44-B374-6637230E2DF0}"/>
              </a:ext>
            </a:extLst>
          </p:cNvPr>
          <p:cNvSpPr/>
          <p:nvPr/>
        </p:nvSpPr>
        <p:spPr>
          <a:xfrm>
            <a:off x="1571925" y="4822139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1</a:t>
            </a:r>
            <a:endParaRPr lang="ko-Kore-K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0655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id="{5A18BBBF-5660-AD48-88C9-EF6885F539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906" y="527171"/>
            <a:ext cx="4502989" cy="800531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3A16262-875F-4613-A568-A815523686E0}"/>
              </a:ext>
            </a:extLst>
          </p:cNvPr>
          <p:cNvSpPr txBox="1"/>
          <p:nvPr/>
        </p:nvSpPr>
        <p:spPr>
          <a:xfrm>
            <a:off x="12859" y="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+mj-ea"/>
              </a:rPr>
              <a:t>7-2. </a:t>
            </a:r>
            <a:r>
              <a:rPr lang="ko-KR" altLang="en-US" dirty="0">
                <a:latin typeface="+mj-ea"/>
              </a:rPr>
              <a:t>최초  농가 동의 </a:t>
            </a:r>
            <a:r>
              <a:rPr lang="en-US" altLang="ko-KR" dirty="0">
                <a:latin typeface="+mj-ea"/>
              </a:rPr>
              <a:t>–</a:t>
            </a:r>
            <a:r>
              <a:rPr lang="ko-KR" altLang="en-US" dirty="0">
                <a:latin typeface="+mj-ea"/>
              </a:rPr>
              <a:t> 농가 전화번호 입력</a:t>
            </a:r>
            <a:endParaRPr lang="en-US" altLang="ko-KR" dirty="0">
              <a:latin typeface="+mj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9204A7E-16A6-4902-AAE0-C38A80D5E3FC}"/>
              </a:ext>
            </a:extLst>
          </p:cNvPr>
          <p:cNvSpPr txBox="1"/>
          <p:nvPr/>
        </p:nvSpPr>
        <p:spPr>
          <a:xfrm>
            <a:off x="12859" y="9125188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ko-KR" altLang="en-US" dirty="0">
                <a:latin typeface="+mj-ea"/>
                <a:ea typeface="+mj-ea"/>
              </a:rPr>
              <a:t>농가 전화 번호 입력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C5A6ED72-B7FA-4846-BD39-1C35940ABE42}"/>
              </a:ext>
            </a:extLst>
          </p:cNvPr>
          <p:cNvSpPr/>
          <p:nvPr/>
        </p:nvSpPr>
        <p:spPr>
          <a:xfrm>
            <a:off x="1133571" y="5546667"/>
            <a:ext cx="4138339" cy="628355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9" name="타원 8">
            <a:extLst>
              <a:ext uri="{FF2B5EF4-FFF2-40B4-BE49-F238E27FC236}">
                <a16:creationId xmlns:a16="http://schemas.microsoft.com/office/drawing/2014/main" id="{3DBFD350-CC8E-8B4F-BFF1-FA4106432F83}"/>
              </a:ext>
            </a:extLst>
          </p:cNvPr>
          <p:cNvSpPr/>
          <p:nvPr/>
        </p:nvSpPr>
        <p:spPr>
          <a:xfrm>
            <a:off x="948906" y="5341428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1</a:t>
            </a:r>
            <a:endParaRPr lang="ko-Kore-K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83065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BF1E7A10-99F7-C94D-8868-4B71B673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571" y="438344"/>
            <a:ext cx="4869611" cy="865708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32C59E0-53CC-4503-8F6A-818B4D01E41D}"/>
              </a:ext>
            </a:extLst>
          </p:cNvPr>
          <p:cNvSpPr txBox="1"/>
          <p:nvPr/>
        </p:nvSpPr>
        <p:spPr>
          <a:xfrm>
            <a:off x="12859" y="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+mj-ea"/>
              </a:rPr>
              <a:t>7-3. </a:t>
            </a:r>
            <a:r>
              <a:rPr lang="ko-KR" altLang="en-US" dirty="0">
                <a:latin typeface="+mj-ea"/>
              </a:rPr>
              <a:t>최초  농가 동의 </a:t>
            </a:r>
            <a:r>
              <a:rPr lang="en-US" altLang="ko-KR" dirty="0">
                <a:latin typeface="+mj-ea"/>
              </a:rPr>
              <a:t>–</a:t>
            </a:r>
            <a:r>
              <a:rPr lang="ko-KR" altLang="en-US" dirty="0">
                <a:latin typeface="+mj-ea"/>
              </a:rPr>
              <a:t> 정보 동의</a:t>
            </a:r>
            <a:endParaRPr lang="en-US" altLang="ko-KR" dirty="0">
              <a:latin typeface="+mj-ea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DBD5B8B-EDA6-403B-9175-FE8D9B190FDF}"/>
              </a:ext>
            </a:extLst>
          </p:cNvPr>
          <p:cNvSpPr txBox="1"/>
          <p:nvPr/>
        </p:nvSpPr>
        <p:spPr>
          <a:xfrm>
            <a:off x="12859" y="9125188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ko-KR" altLang="en-US" dirty="0">
                <a:latin typeface="+mj-ea"/>
                <a:ea typeface="+mj-ea"/>
              </a:rPr>
              <a:t>정보제공 동의 선택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0F116420-F723-8340-8270-FEA174307D2D}"/>
              </a:ext>
            </a:extLst>
          </p:cNvPr>
          <p:cNvSpPr/>
          <p:nvPr/>
        </p:nvSpPr>
        <p:spPr>
          <a:xfrm>
            <a:off x="1799615" y="7488356"/>
            <a:ext cx="2873985" cy="775111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9" name="타원 8">
            <a:extLst>
              <a:ext uri="{FF2B5EF4-FFF2-40B4-BE49-F238E27FC236}">
                <a16:creationId xmlns:a16="http://schemas.microsoft.com/office/drawing/2014/main" id="{D7CCFE35-4056-3F4F-BFCE-50F37DECFDB1}"/>
              </a:ext>
            </a:extLst>
          </p:cNvPr>
          <p:cNvSpPr/>
          <p:nvPr/>
        </p:nvSpPr>
        <p:spPr>
          <a:xfrm>
            <a:off x="1614950" y="7283117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1</a:t>
            </a:r>
            <a:endParaRPr lang="ko-Kore-K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07962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3DF27168-3B16-2D45-8253-F5BF427EE6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406757"/>
            <a:ext cx="4865298" cy="864941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3FD699C-C2B8-477A-A6A6-54408B638A37}"/>
              </a:ext>
            </a:extLst>
          </p:cNvPr>
          <p:cNvSpPr txBox="1"/>
          <p:nvPr/>
        </p:nvSpPr>
        <p:spPr>
          <a:xfrm>
            <a:off x="12859" y="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+mj-ea"/>
              </a:rPr>
              <a:t>7-4. </a:t>
            </a:r>
            <a:r>
              <a:rPr lang="ko-KR" altLang="en-US" dirty="0">
                <a:latin typeface="+mj-ea"/>
              </a:rPr>
              <a:t>최초  농가 동의 </a:t>
            </a:r>
            <a:r>
              <a:rPr lang="en-US" altLang="ko-KR" dirty="0">
                <a:latin typeface="+mj-ea"/>
              </a:rPr>
              <a:t>–</a:t>
            </a:r>
            <a:r>
              <a:rPr lang="ko-KR" altLang="en-US" dirty="0">
                <a:latin typeface="+mj-ea"/>
              </a:rPr>
              <a:t> 인공수정 문자 동의</a:t>
            </a:r>
            <a:endParaRPr lang="en-US" altLang="ko-KR" dirty="0">
              <a:latin typeface="+mj-ea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90BBF9-1BDA-4DF5-AE58-0289D8C4083E}"/>
              </a:ext>
            </a:extLst>
          </p:cNvPr>
          <p:cNvSpPr txBox="1"/>
          <p:nvPr/>
        </p:nvSpPr>
        <p:spPr>
          <a:xfrm>
            <a:off x="12859" y="9125188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ko-KR" altLang="en-US" dirty="0">
                <a:latin typeface="+mj-ea"/>
                <a:ea typeface="+mj-ea"/>
              </a:rPr>
              <a:t>인공수정 기록 문자 서비스 동의 선택</a:t>
            </a:r>
            <a:endParaRPr lang="en-US" altLang="ko-KR" dirty="0">
              <a:latin typeface="+mj-ea"/>
              <a:ea typeface="+mj-ea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CA7B0E9-C842-AA41-9EAC-9F4E34351129}"/>
              </a:ext>
            </a:extLst>
          </p:cNvPr>
          <p:cNvSpPr txBox="1"/>
          <p:nvPr/>
        </p:nvSpPr>
        <p:spPr>
          <a:xfrm>
            <a:off x="396814" y="9512724"/>
            <a:ext cx="548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kumimoji="1" lang="ko-Kore-KR" altLang="en-US" dirty="0"/>
              <a:t>인공수정</a:t>
            </a:r>
            <a:r>
              <a:rPr kumimoji="1" lang="ko-KR" altLang="en-US" dirty="0"/>
              <a:t> 기록 문자는 즉시 발송 여부 가능</a:t>
            </a:r>
            <a:endParaRPr kumimoji="1" lang="en-US" altLang="ko-KR" dirty="0"/>
          </a:p>
          <a:p>
            <a:pPr marL="285750" indent="-285750">
              <a:buFontTx/>
              <a:buChar char="-"/>
            </a:pPr>
            <a:r>
              <a:rPr kumimoji="1" lang="ko-KR" altLang="en-US" dirty="0"/>
              <a:t>인공수정 기록 문자 재전송 여부 가능</a:t>
            </a:r>
            <a:endParaRPr kumimoji="1" lang="ko-Kore-KR" altLang="en-US" dirty="0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6398DA28-8346-A24C-A7EE-5553BE4806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18" y="3643350"/>
            <a:ext cx="6793382" cy="1806498"/>
          </a:xfrm>
          <a:prstGeom prst="rect">
            <a:avLst/>
          </a:prstGeom>
        </p:spPr>
      </p:pic>
      <p:sp>
        <p:nvSpPr>
          <p:cNvPr id="11" name="직사각형 10">
            <a:extLst>
              <a:ext uri="{FF2B5EF4-FFF2-40B4-BE49-F238E27FC236}">
                <a16:creationId xmlns:a16="http://schemas.microsoft.com/office/drawing/2014/main" id="{A868F42B-789E-9644-8E0E-1C7D4B62A5C1}"/>
              </a:ext>
            </a:extLst>
          </p:cNvPr>
          <p:cNvSpPr/>
          <p:nvPr/>
        </p:nvSpPr>
        <p:spPr>
          <a:xfrm>
            <a:off x="4661423" y="2588979"/>
            <a:ext cx="1034449" cy="605778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12" name="타원 11">
            <a:extLst>
              <a:ext uri="{FF2B5EF4-FFF2-40B4-BE49-F238E27FC236}">
                <a16:creationId xmlns:a16="http://schemas.microsoft.com/office/drawing/2014/main" id="{1EB6996F-DF9E-1C47-A007-8D4888E74ADA}"/>
              </a:ext>
            </a:extLst>
          </p:cNvPr>
          <p:cNvSpPr/>
          <p:nvPr/>
        </p:nvSpPr>
        <p:spPr>
          <a:xfrm>
            <a:off x="4476758" y="2383739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1</a:t>
            </a:r>
            <a:endParaRPr lang="ko-Kore-KR" dirty="0">
              <a:solidFill>
                <a:schemeClr val="bg1"/>
              </a:solidFill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1F1ECCED-0D00-D64A-89CB-DC8E6DEA42D4}"/>
              </a:ext>
            </a:extLst>
          </p:cNvPr>
          <p:cNvSpPr/>
          <p:nvPr/>
        </p:nvSpPr>
        <p:spPr>
          <a:xfrm>
            <a:off x="5595031" y="3779578"/>
            <a:ext cx="1034449" cy="605778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14" name="타원 13">
            <a:extLst>
              <a:ext uri="{FF2B5EF4-FFF2-40B4-BE49-F238E27FC236}">
                <a16:creationId xmlns:a16="http://schemas.microsoft.com/office/drawing/2014/main" id="{5680B3FE-FDF2-3146-8561-FD761B58F3EB}"/>
              </a:ext>
            </a:extLst>
          </p:cNvPr>
          <p:cNvSpPr/>
          <p:nvPr/>
        </p:nvSpPr>
        <p:spPr>
          <a:xfrm>
            <a:off x="5410366" y="3574338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2</a:t>
            </a:r>
            <a:endParaRPr lang="ko-Kore-K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89764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173E8208-7219-0944-8DDA-1617BB027A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318" y="465825"/>
            <a:ext cx="5382883" cy="8471141"/>
          </a:xfrm>
          <a:prstGeom prst="rect">
            <a:avLst/>
          </a:prstGeom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D5E11D6E-6BDF-4A24-9650-B232D1FC0E38}"/>
              </a:ext>
            </a:extLst>
          </p:cNvPr>
          <p:cNvSpPr/>
          <p:nvPr/>
        </p:nvSpPr>
        <p:spPr>
          <a:xfrm>
            <a:off x="0" y="0"/>
            <a:ext cx="6858000" cy="365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>
                <a:latin typeface="+mj-ea"/>
              </a:rPr>
              <a:t>7-5. </a:t>
            </a:r>
            <a:r>
              <a:rPr lang="ko-KR" altLang="en-US" dirty="0">
                <a:latin typeface="+mj-ea"/>
              </a:rPr>
              <a:t>최초  농가 동의 </a:t>
            </a:r>
            <a:r>
              <a:rPr lang="en-US" altLang="ko-KR" dirty="0">
                <a:latin typeface="+mj-ea"/>
              </a:rPr>
              <a:t>–</a:t>
            </a:r>
            <a:r>
              <a:rPr lang="ko-KR" altLang="en-US" dirty="0">
                <a:latin typeface="+mj-ea"/>
              </a:rPr>
              <a:t> 예약 문자 동의</a:t>
            </a:r>
            <a:endParaRPr lang="en-US" altLang="ko-KR" dirty="0">
              <a:latin typeface="+mj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02F98FC-E355-430F-9FF0-8BCF7C53CA0B}"/>
              </a:ext>
            </a:extLst>
          </p:cNvPr>
          <p:cNvSpPr txBox="1"/>
          <p:nvPr/>
        </p:nvSpPr>
        <p:spPr>
          <a:xfrm>
            <a:off x="12859" y="9125188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ko-KR" altLang="en-US" dirty="0">
                <a:latin typeface="+mj-ea"/>
                <a:ea typeface="+mj-ea"/>
              </a:rPr>
              <a:t>해당 부분은  문자 설정 시간 때에 해당 동의 여부 에 따라 문자 발송</a:t>
            </a:r>
            <a:endParaRPr lang="en-US" altLang="ko-KR" dirty="0">
              <a:latin typeface="+mj-ea"/>
              <a:ea typeface="+mj-ea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1EB0EB3-8BD0-9B41-BFA1-D5384CADAC58}"/>
              </a:ext>
            </a:extLst>
          </p:cNvPr>
          <p:cNvSpPr txBox="1"/>
          <p:nvPr/>
        </p:nvSpPr>
        <p:spPr>
          <a:xfrm>
            <a:off x="396814" y="9823274"/>
            <a:ext cx="5486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kumimoji="1" lang="en-US" altLang="ko-KR" dirty="0"/>
              <a:t>1.</a:t>
            </a:r>
            <a:r>
              <a:rPr kumimoji="1" lang="ko-KR" altLang="en-US" dirty="0"/>
              <a:t>동의 여부 체크</a:t>
            </a:r>
            <a:endParaRPr kumimoji="1" lang="en-US" altLang="ko-KR" dirty="0"/>
          </a:p>
          <a:p>
            <a:pPr marL="285750" indent="-285750">
              <a:buFontTx/>
              <a:buChar char="-"/>
            </a:pPr>
            <a:r>
              <a:rPr kumimoji="1" lang="en-US" altLang="ko-KR" dirty="0"/>
              <a:t>2.</a:t>
            </a:r>
            <a:r>
              <a:rPr kumimoji="1" lang="ko-KR" altLang="en-US" dirty="0"/>
              <a:t>농가 설정 표시</a:t>
            </a:r>
            <a:endParaRPr kumimoji="1" lang="en-US" altLang="ko-KR" dirty="0"/>
          </a:p>
          <a:p>
            <a:pPr marL="285750" indent="-285750">
              <a:buFontTx/>
              <a:buChar char="-"/>
            </a:pPr>
            <a:r>
              <a:rPr kumimoji="1" lang="en-US" altLang="ko-KR" dirty="0"/>
              <a:t>3.</a:t>
            </a:r>
            <a:r>
              <a:rPr kumimoji="1" lang="ko-KR" altLang="en-US" dirty="0"/>
              <a:t> </a:t>
            </a:r>
            <a:r>
              <a:rPr kumimoji="1" lang="en-US" altLang="ko-KR" dirty="0"/>
              <a:t>1~5</a:t>
            </a:r>
            <a:r>
              <a:rPr kumimoji="1" lang="ko-KR" altLang="en-US" dirty="0"/>
              <a:t>일전 해당 내역 문자 알림 설정</a:t>
            </a:r>
            <a:endParaRPr kumimoji="1" lang="ko-Kore-KR" altLang="en-US" dirty="0"/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214ADB7F-B7D7-4349-B6C3-736E8B18B064}"/>
              </a:ext>
            </a:extLst>
          </p:cNvPr>
          <p:cNvSpPr/>
          <p:nvPr/>
        </p:nvSpPr>
        <p:spPr>
          <a:xfrm>
            <a:off x="4848765" y="2905068"/>
            <a:ext cx="1034449" cy="605778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18" name="타원 17">
            <a:extLst>
              <a:ext uri="{FF2B5EF4-FFF2-40B4-BE49-F238E27FC236}">
                <a16:creationId xmlns:a16="http://schemas.microsoft.com/office/drawing/2014/main" id="{EF24AA7C-6714-8F47-BC00-AF4513D00908}"/>
              </a:ext>
            </a:extLst>
          </p:cNvPr>
          <p:cNvSpPr/>
          <p:nvPr/>
        </p:nvSpPr>
        <p:spPr>
          <a:xfrm>
            <a:off x="4664100" y="2699828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1</a:t>
            </a:r>
            <a:endParaRPr lang="ko-Kore-KR" dirty="0">
              <a:solidFill>
                <a:schemeClr val="bg1"/>
              </a:solidFill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08FC9B71-3390-964F-AB5E-86CE5B4C5E7C}"/>
              </a:ext>
            </a:extLst>
          </p:cNvPr>
          <p:cNvSpPr/>
          <p:nvPr/>
        </p:nvSpPr>
        <p:spPr>
          <a:xfrm>
            <a:off x="924801" y="4266321"/>
            <a:ext cx="2755377" cy="1131394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20" name="타원 19">
            <a:extLst>
              <a:ext uri="{FF2B5EF4-FFF2-40B4-BE49-F238E27FC236}">
                <a16:creationId xmlns:a16="http://schemas.microsoft.com/office/drawing/2014/main" id="{2DF516A8-3B5A-7047-A42E-3F8E1DB6E3C4}"/>
              </a:ext>
            </a:extLst>
          </p:cNvPr>
          <p:cNvSpPr/>
          <p:nvPr/>
        </p:nvSpPr>
        <p:spPr>
          <a:xfrm>
            <a:off x="740136" y="4061081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2</a:t>
            </a:r>
            <a:endParaRPr lang="ko-Kore-KR" dirty="0">
              <a:solidFill>
                <a:schemeClr val="bg1"/>
              </a:solidFill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A0A9A1FB-658A-9640-B321-3B775A30C122}"/>
              </a:ext>
            </a:extLst>
          </p:cNvPr>
          <p:cNvSpPr/>
          <p:nvPr/>
        </p:nvSpPr>
        <p:spPr>
          <a:xfrm>
            <a:off x="4362003" y="4818695"/>
            <a:ext cx="1406619" cy="57902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22" name="타원 21">
            <a:extLst>
              <a:ext uri="{FF2B5EF4-FFF2-40B4-BE49-F238E27FC236}">
                <a16:creationId xmlns:a16="http://schemas.microsoft.com/office/drawing/2014/main" id="{DD1F2363-FEBD-454D-9E9A-BDC0CBD67FD1}"/>
              </a:ext>
            </a:extLst>
          </p:cNvPr>
          <p:cNvSpPr/>
          <p:nvPr/>
        </p:nvSpPr>
        <p:spPr>
          <a:xfrm>
            <a:off x="4177338" y="4613455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3</a:t>
            </a:r>
            <a:endParaRPr lang="ko-Kore-K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083055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B0BA4F8A-F31E-4FD6-81DD-841FC93DD0D6}"/>
              </a:ext>
            </a:extLst>
          </p:cNvPr>
          <p:cNvSpPr/>
          <p:nvPr/>
        </p:nvSpPr>
        <p:spPr>
          <a:xfrm>
            <a:off x="0" y="0"/>
            <a:ext cx="6858000" cy="365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>
                <a:latin typeface="+mj-ea"/>
              </a:rPr>
              <a:t>7-6. </a:t>
            </a:r>
            <a:r>
              <a:rPr lang="ko-KR" altLang="en-US" dirty="0">
                <a:latin typeface="+mj-ea"/>
              </a:rPr>
              <a:t>최초  농가 동의 </a:t>
            </a:r>
            <a:r>
              <a:rPr lang="en-US" altLang="ko-KR" dirty="0">
                <a:latin typeface="+mj-ea"/>
              </a:rPr>
              <a:t>-</a:t>
            </a:r>
            <a:r>
              <a:rPr lang="ko-KR" altLang="en-US" dirty="0">
                <a:latin typeface="+mj-ea"/>
              </a:rPr>
              <a:t> 완료 </a:t>
            </a:r>
            <a:endParaRPr lang="en-US" altLang="ko-KR" dirty="0">
              <a:latin typeface="+mj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283C18F-B0C9-4704-82CD-A1CD0FE30A91}"/>
              </a:ext>
            </a:extLst>
          </p:cNvPr>
          <p:cNvSpPr txBox="1"/>
          <p:nvPr/>
        </p:nvSpPr>
        <p:spPr>
          <a:xfrm>
            <a:off x="12859" y="9125188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ko-KR" altLang="en-US" dirty="0">
                <a:latin typeface="+mj-ea"/>
                <a:ea typeface="+mj-ea"/>
              </a:rPr>
              <a:t>문자 동의 완료 처리</a:t>
            </a:r>
            <a:endParaRPr lang="en-US" altLang="ko-KR" dirty="0">
              <a:latin typeface="+mj-ea"/>
              <a:ea typeface="+mj-ea"/>
            </a:endParaRP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304526D3-7ED1-3747-849F-0A8394517F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318" y="465825"/>
            <a:ext cx="5382883" cy="8471141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F16BB567-242C-AF4F-8D1C-68CAE5ECBF3A}"/>
              </a:ext>
            </a:extLst>
          </p:cNvPr>
          <p:cNvSpPr/>
          <p:nvPr/>
        </p:nvSpPr>
        <p:spPr>
          <a:xfrm>
            <a:off x="1733032" y="8233423"/>
            <a:ext cx="3207271" cy="803608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9" name="타원 8">
            <a:extLst>
              <a:ext uri="{FF2B5EF4-FFF2-40B4-BE49-F238E27FC236}">
                <a16:creationId xmlns:a16="http://schemas.microsoft.com/office/drawing/2014/main" id="{495D28E1-AE04-AF44-9D0A-7EDCEF83E212}"/>
              </a:ext>
            </a:extLst>
          </p:cNvPr>
          <p:cNvSpPr/>
          <p:nvPr/>
        </p:nvSpPr>
        <p:spPr>
          <a:xfrm>
            <a:off x="1548367" y="8028183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1</a:t>
            </a:r>
            <a:endParaRPr lang="ko-Kore-K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439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3ABE7D46-70CD-B548-9018-6DB3728071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452" y="425116"/>
            <a:ext cx="4587096" cy="815483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510F8C7-1EE1-484B-A511-A21035221F15}"/>
              </a:ext>
            </a:extLst>
          </p:cNvPr>
          <p:cNvSpPr txBox="1"/>
          <p:nvPr/>
        </p:nvSpPr>
        <p:spPr>
          <a:xfrm>
            <a:off x="12859" y="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+mj-ea"/>
              </a:rPr>
              <a:t>1-1. </a:t>
            </a:r>
            <a:r>
              <a:rPr lang="ko-KR" altLang="en-US" dirty="0">
                <a:latin typeface="+mj-ea"/>
              </a:rPr>
              <a:t>로그인 화면에서 정보 제공 동의 요청하기</a:t>
            </a:r>
            <a:r>
              <a:rPr lang="en-US" altLang="ko-KR" dirty="0">
                <a:latin typeface="+mj-ea"/>
              </a:rPr>
              <a:t>-</a:t>
            </a:r>
            <a:r>
              <a:rPr lang="ko-KR" altLang="en-US" dirty="0">
                <a:latin typeface="+mj-ea"/>
              </a:rPr>
              <a:t>확인</a:t>
            </a:r>
            <a:endParaRPr lang="en-US" altLang="ko-KR" dirty="0">
              <a:latin typeface="+mj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78723E5-5B44-4A93-9019-A09786473EF4}"/>
              </a:ext>
            </a:extLst>
          </p:cNvPr>
          <p:cNvSpPr txBox="1"/>
          <p:nvPr/>
        </p:nvSpPr>
        <p:spPr>
          <a:xfrm>
            <a:off x="12859" y="9125188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altLang="ko-KR" dirty="0">
                <a:latin typeface="+mj-ea"/>
                <a:ea typeface="+mj-ea"/>
              </a:rPr>
              <a:t>“</a:t>
            </a:r>
            <a:r>
              <a:rPr lang="ko-KR" altLang="en-US" dirty="0">
                <a:latin typeface="+mj-ea"/>
                <a:ea typeface="+mj-ea"/>
              </a:rPr>
              <a:t>확인</a:t>
            </a:r>
            <a:r>
              <a:rPr lang="en-US" altLang="ko-KR" dirty="0">
                <a:latin typeface="+mj-ea"/>
                <a:ea typeface="+mj-ea"/>
              </a:rPr>
              <a:t>”</a:t>
            </a:r>
            <a:r>
              <a:rPr lang="ko-KR" altLang="en-US" dirty="0">
                <a:latin typeface="+mj-ea"/>
                <a:ea typeface="+mj-ea"/>
              </a:rPr>
              <a:t> 을 터치하여 동의 화면으로 이동합니다</a:t>
            </a:r>
            <a:r>
              <a:rPr lang="en-US" altLang="ko-KR" dirty="0">
                <a:latin typeface="+mj-ea"/>
                <a:ea typeface="+mj-ea"/>
              </a:rPr>
              <a:t>.</a:t>
            </a:r>
            <a:endParaRPr lang="ko-KR" altLang="en-US" dirty="0">
              <a:latin typeface="+mj-ea"/>
              <a:ea typeface="+mj-ea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FD8D3602-6A5D-644D-AAF4-E584BFC80C27}"/>
              </a:ext>
            </a:extLst>
          </p:cNvPr>
          <p:cNvSpPr/>
          <p:nvPr/>
        </p:nvSpPr>
        <p:spPr>
          <a:xfrm>
            <a:off x="4413956" y="5125156"/>
            <a:ext cx="857955" cy="462279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</p:spTree>
    <p:extLst>
      <p:ext uri="{BB962C8B-B14F-4D97-AF65-F5344CB8AC3E}">
        <p14:creationId xmlns:p14="http://schemas.microsoft.com/office/powerpoint/2010/main" val="262495539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2E944E77-8D06-014A-9B8D-3467E7DA4F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379" y="588935"/>
            <a:ext cx="4541004" cy="8072896"/>
          </a:xfrm>
          <a:prstGeom prst="rect">
            <a:avLst/>
          </a:prstGeom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E1FCCED1-FFA6-4A6C-8A1D-F4C7B441405C}"/>
              </a:ext>
            </a:extLst>
          </p:cNvPr>
          <p:cNvSpPr/>
          <p:nvPr/>
        </p:nvSpPr>
        <p:spPr>
          <a:xfrm>
            <a:off x="0" y="0"/>
            <a:ext cx="6858000" cy="365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>
                <a:latin typeface="+mj-ea"/>
              </a:rPr>
              <a:t>8-1. </a:t>
            </a:r>
            <a:r>
              <a:rPr lang="ko-KR" altLang="en-US" dirty="0">
                <a:latin typeface="+mj-ea"/>
              </a:rPr>
              <a:t>문자 관리</a:t>
            </a:r>
            <a:r>
              <a:rPr lang="en-US" altLang="ko-KR" dirty="0">
                <a:latin typeface="+mj-ea"/>
              </a:rPr>
              <a:t>. </a:t>
            </a:r>
            <a:r>
              <a:rPr lang="ko-KR" altLang="en-US" dirty="0">
                <a:latin typeface="+mj-ea"/>
              </a:rPr>
              <a:t>  </a:t>
            </a:r>
            <a:r>
              <a:rPr lang="en-US" altLang="ko-KR" dirty="0">
                <a:latin typeface="+mj-ea"/>
              </a:rPr>
              <a:t>-</a:t>
            </a:r>
            <a:r>
              <a:rPr lang="ko-KR" altLang="en-US" dirty="0">
                <a:latin typeface="+mj-ea"/>
              </a:rPr>
              <a:t> 문자 내역 확인 선택</a:t>
            </a:r>
            <a:endParaRPr lang="en-US" altLang="ko-KR" dirty="0">
              <a:latin typeface="+mj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A7D3E29-1F7B-41E4-9F93-1FDEE5EFE199}"/>
              </a:ext>
            </a:extLst>
          </p:cNvPr>
          <p:cNvSpPr txBox="1"/>
          <p:nvPr/>
        </p:nvSpPr>
        <p:spPr>
          <a:xfrm>
            <a:off x="12859" y="9125188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ko-KR" altLang="en-US" dirty="0">
                <a:latin typeface="+mj-ea"/>
                <a:ea typeface="+mj-ea"/>
              </a:rPr>
              <a:t>문자 내역 확인 선택</a:t>
            </a:r>
            <a:endParaRPr lang="en-US" altLang="ko-KR" dirty="0">
              <a:latin typeface="+mj-ea"/>
              <a:ea typeface="+mj-ea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FAA90853-3900-DE45-9579-58CC0814A53E}"/>
              </a:ext>
            </a:extLst>
          </p:cNvPr>
          <p:cNvSpPr/>
          <p:nvPr/>
        </p:nvSpPr>
        <p:spPr>
          <a:xfrm>
            <a:off x="1958809" y="8081398"/>
            <a:ext cx="1269813" cy="486869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8" name="타원 7">
            <a:extLst>
              <a:ext uri="{FF2B5EF4-FFF2-40B4-BE49-F238E27FC236}">
                <a16:creationId xmlns:a16="http://schemas.microsoft.com/office/drawing/2014/main" id="{F1A8D990-E436-C44D-BCC4-7B9D213E1D95}"/>
              </a:ext>
            </a:extLst>
          </p:cNvPr>
          <p:cNvSpPr/>
          <p:nvPr/>
        </p:nvSpPr>
        <p:spPr>
          <a:xfrm>
            <a:off x="1774144" y="7876158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1</a:t>
            </a:r>
            <a:endParaRPr lang="ko-Kore-K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94363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9F963CC8-839C-C94E-8D07-A7D39C76E5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411" y="535553"/>
            <a:ext cx="4618494" cy="8210656"/>
          </a:xfrm>
          <a:prstGeom prst="rect">
            <a:avLst/>
          </a:prstGeom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A28082A5-3691-4FD4-876E-66AA5CF455E8}"/>
              </a:ext>
            </a:extLst>
          </p:cNvPr>
          <p:cNvSpPr/>
          <p:nvPr/>
        </p:nvSpPr>
        <p:spPr>
          <a:xfrm>
            <a:off x="0" y="0"/>
            <a:ext cx="6858000" cy="365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>
                <a:latin typeface="+mj-ea"/>
              </a:rPr>
              <a:t>8-2. </a:t>
            </a:r>
            <a:r>
              <a:rPr lang="ko-KR" altLang="en-US" dirty="0">
                <a:latin typeface="+mj-ea"/>
              </a:rPr>
              <a:t>문자 관리</a:t>
            </a:r>
            <a:r>
              <a:rPr lang="en-US" altLang="ko-KR" dirty="0">
                <a:latin typeface="+mj-ea"/>
              </a:rPr>
              <a:t>. </a:t>
            </a:r>
            <a:r>
              <a:rPr lang="ko-KR" altLang="en-US" dirty="0">
                <a:latin typeface="+mj-ea"/>
              </a:rPr>
              <a:t>  </a:t>
            </a:r>
            <a:r>
              <a:rPr lang="en-US" altLang="ko-KR" dirty="0">
                <a:latin typeface="+mj-ea"/>
              </a:rPr>
              <a:t>-</a:t>
            </a:r>
            <a:r>
              <a:rPr lang="ko-KR" altLang="en-US" dirty="0">
                <a:latin typeface="+mj-ea"/>
              </a:rPr>
              <a:t> 문자 내역 확인 상세 선택</a:t>
            </a:r>
            <a:endParaRPr lang="en-US" altLang="ko-KR" dirty="0">
              <a:latin typeface="+mj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A304AB0-DEFA-479C-8B48-063948F2AFB0}"/>
              </a:ext>
            </a:extLst>
          </p:cNvPr>
          <p:cNvSpPr txBox="1"/>
          <p:nvPr/>
        </p:nvSpPr>
        <p:spPr>
          <a:xfrm>
            <a:off x="12859" y="9125188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ko-KR" altLang="en-US" dirty="0">
                <a:latin typeface="+mj-ea"/>
                <a:ea typeface="+mj-ea"/>
              </a:rPr>
              <a:t>상세 선택</a:t>
            </a:r>
            <a:endParaRPr lang="en-US" altLang="ko-KR" dirty="0">
              <a:latin typeface="+mj-ea"/>
              <a:ea typeface="+mj-ea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FF4575A0-01B4-C841-92D1-C6F13150428D}"/>
              </a:ext>
            </a:extLst>
          </p:cNvPr>
          <p:cNvSpPr/>
          <p:nvPr/>
        </p:nvSpPr>
        <p:spPr>
          <a:xfrm>
            <a:off x="4532676" y="4288332"/>
            <a:ext cx="818258" cy="622335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8" name="타원 7">
            <a:extLst>
              <a:ext uri="{FF2B5EF4-FFF2-40B4-BE49-F238E27FC236}">
                <a16:creationId xmlns:a16="http://schemas.microsoft.com/office/drawing/2014/main" id="{D391CC0F-FBDA-1E42-8BAE-A4380C77A19C}"/>
              </a:ext>
            </a:extLst>
          </p:cNvPr>
          <p:cNvSpPr/>
          <p:nvPr/>
        </p:nvSpPr>
        <p:spPr>
          <a:xfrm>
            <a:off x="4348010" y="4083092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1</a:t>
            </a:r>
            <a:endParaRPr lang="ko-Kore-K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53451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04801FE1-7B31-B940-BFF7-E15537B612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1273" y="474248"/>
            <a:ext cx="4515454" cy="8027474"/>
          </a:xfrm>
          <a:prstGeom prst="rect">
            <a:avLst/>
          </a:prstGeom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9A097DF1-DB78-4556-B9E1-5C0C98A83FBF}"/>
              </a:ext>
            </a:extLst>
          </p:cNvPr>
          <p:cNvSpPr/>
          <p:nvPr/>
        </p:nvSpPr>
        <p:spPr>
          <a:xfrm>
            <a:off x="0" y="0"/>
            <a:ext cx="6858000" cy="365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>
                <a:latin typeface="+mj-ea"/>
              </a:rPr>
              <a:t>8-3. </a:t>
            </a:r>
            <a:r>
              <a:rPr lang="ko-KR" altLang="en-US" dirty="0">
                <a:latin typeface="+mj-ea"/>
              </a:rPr>
              <a:t>문자 관리</a:t>
            </a:r>
            <a:r>
              <a:rPr lang="en-US" altLang="ko-KR" dirty="0">
                <a:latin typeface="+mj-ea"/>
              </a:rPr>
              <a:t>. </a:t>
            </a:r>
            <a:r>
              <a:rPr lang="ko-KR" altLang="en-US" dirty="0">
                <a:latin typeface="+mj-ea"/>
              </a:rPr>
              <a:t>  </a:t>
            </a:r>
            <a:r>
              <a:rPr lang="en-US" altLang="ko-KR" dirty="0">
                <a:latin typeface="+mj-ea"/>
              </a:rPr>
              <a:t>-</a:t>
            </a:r>
            <a:r>
              <a:rPr lang="ko-KR" altLang="en-US" dirty="0">
                <a:latin typeface="+mj-ea"/>
              </a:rPr>
              <a:t> 문자 내역 확인 상세</a:t>
            </a:r>
            <a:endParaRPr lang="en-US" altLang="ko-KR" dirty="0">
              <a:latin typeface="+mj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4D87F7-F4A3-4D93-BF89-0B7645372124}"/>
              </a:ext>
            </a:extLst>
          </p:cNvPr>
          <p:cNvSpPr txBox="1"/>
          <p:nvPr/>
        </p:nvSpPr>
        <p:spPr>
          <a:xfrm>
            <a:off x="12859" y="9125188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ko-KR" altLang="en-US" dirty="0">
                <a:latin typeface="+mj-ea"/>
                <a:ea typeface="+mj-ea"/>
              </a:rPr>
              <a:t>문자 내용 확인</a:t>
            </a:r>
            <a:endParaRPr lang="en-US" altLang="ko-KR" dirty="0">
              <a:latin typeface="+mj-ea"/>
              <a:ea typeface="+mj-ea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A36DE9A1-3443-B844-B810-5C3FBB77E8C1}"/>
              </a:ext>
            </a:extLst>
          </p:cNvPr>
          <p:cNvSpPr/>
          <p:nvPr/>
        </p:nvSpPr>
        <p:spPr>
          <a:xfrm>
            <a:off x="1608853" y="4965665"/>
            <a:ext cx="3685635" cy="1130335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8" name="타원 7">
            <a:extLst>
              <a:ext uri="{FF2B5EF4-FFF2-40B4-BE49-F238E27FC236}">
                <a16:creationId xmlns:a16="http://schemas.microsoft.com/office/drawing/2014/main" id="{FB612BC4-B0DA-4043-B204-61D6E571541B}"/>
              </a:ext>
            </a:extLst>
          </p:cNvPr>
          <p:cNvSpPr/>
          <p:nvPr/>
        </p:nvSpPr>
        <p:spPr>
          <a:xfrm>
            <a:off x="1424188" y="4760425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1</a:t>
            </a:r>
            <a:endParaRPr lang="ko-Kore-K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999431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FC0ABA38-6C5A-1246-A623-E5366EB368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379" y="588935"/>
            <a:ext cx="4541004" cy="8072896"/>
          </a:xfrm>
          <a:prstGeom prst="rect">
            <a:avLst/>
          </a:prstGeom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D39A2DA5-E8C0-49C4-87F4-A232AEB7E844}"/>
              </a:ext>
            </a:extLst>
          </p:cNvPr>
          <p:cNvSpPr/>
          <p:nvPr/>
        </p:nvSpPr>
        <p:spPr>
          <a:xfrm>
            <a:off x="0" y="0"/>
            <a:ext cx="6858000" cy="365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>
                <a:latin typeface="+mj-ea"/>
              </a:rPr>
              <a:t>8-4. </a:t>
            </a:r>
            <a:r>
              <a:rPr lang="ko-KR" altLang="en-US" dirty="0">
                <a:latin typeface="+mj-ea"/>
              </a:rPr>
              <a:t>문자 관리</a:t>
            </a:r>
            <a:r>
              <a:rPr lang="en-US" altLang="ko-KR" dirty="0">
                <a:latin typeface="+mj-ea"/>
              </a:rPr>
              <a:t>. </a:t>
            </a:r>
            <a:r>
              <a:rPr lang="ko-KR" altLang="en-US" dirty="0">
                <a:latin typeface="+mj-ea"/>
              </a:rPr>
              <a:t>  </a:t>
            </a:r>
            <a:r>
              <a:rPr lang="en-US" altLang="ko-KR" dirty="0">
                <a:latin typeface="+mj-ea"/>
              </a:rPr>
              <a:t>-</a:t>
            </a:r>
            <a:r>
              <a:rPr lang="ko-KR" altLang="en-US" dirty="0">
                <a:latin typeface="+mj-ea"/>
              </a:rPr>
              <a:t> 문자 발송 선택</a:t>
            </a:r>
            <a:endParaRPr lang="en-US" altLang="ko-KR" dirty="0">
              <a:latin typeface="+mj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ADC9CA-E4D2-4D59-AD61-F44DE75DFB64}"/>
              </a:ext>
            </a:extLst>
          </p:cNvPr>
          <p:cNvSpPr txBox="1"/>
          <p:nvPr/>
        </p:nvSpPr>
        <p:spPr>
          <a:xfrm>
            <a:off x="12859" y="9125188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ko-KR" altLang="en-US" dirty="0">
                <a:latin typeface="+mj-ea"/>
              </a:rPr>
              <a:t>문자 발송 선택</a:t>
            </a:r>
            <a:endParaRPr lang="en-US" altLang="ko-KR" dirty="0">
              <a:latin typeface="+mj-ea"/>
              <a:ea typeface="+mj-ea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55478495-1B7D-B545-B314-0DA07F896BEB}"/>
              </a:ext>
            </a:extLst>
          </p:cNvPr>
          <p:cNvSpPr/>
          <p:nvPr/>
        </p:nvSpPr>
        <p:spPr>
          <a:xfrm>
            <a:off x="3185225" y="7994854"/>
            <a:ext cx="1127132" cy="666978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9" name="타원 8">
            <a:extLst>
              <a:ext uri="{FF2B5EF4-FFF2-40B4-BE49-F238E27FC236}">
                <a16:creationId xmlns:a16="http://schemas.microsoft.com/office/drawing/2014/main" id="{3774F9A1-FDBD-C240-BC59-D922B395FDE8}"/>
              </a:ext>
            </a:extLst>
          </p:cNvPr>
          <p:cNvSpPr/>
          <p:nvPr/>
        </p:nvSpPr>
        <p:spPr>
          <a:xfrm>
            <a:off x="3000559" y="7789613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1</a:t>
            </a:r>
            <a:endParaRPr lang="ko-Kore-K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62011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F1A93760-3408-8743-BBE7-39EB90683B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380" y="464489"/>
            <a:ext cx="4762500" cy="8466667"/>
          </a:xfrm>
          <a:prstGeom prst="rect">
            <a:avLst/>
          </a:prstGeom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D39A2DA5-E8C0-49C4-87F4-A232AEB7E844}"/>
              </a:ext>
            </a:extLst>
          </p:cNvPr>
          <p:cNvSpPr/>
          <p:nvPr/>
        </p:nvSpPr>
        <p:spPr>
          <a:xfrm>
            <a:off x="0" y="0"/>
            <a:ext cx="6858000" cy="365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>
                <a:latin typeface="+mj-ea"/>
              </a:rPr>
              <a:t>8-5. </a:t>
            </a:r>
            <a:r>
              <a:rPr lang="ko-KR" altLang="en-US" dirty="0">
                <a:latin typeface="+mj-ea"/>
              </a:rPr>
              <a:t>문자 관리</a:t>
            </a:r>
            <a:r>
              <a:rPr lang="en-US" altLang="ko-KR" dirty="0">
                <a:latin typeface="+mj-ea"/>
              </a:rPr>
              <a:t>. </a:t>
            </a:r>
            <a:r>
              <a:rPr lang="ko-KR" altLang="en-US" dirty="0">
                <a:latin typeface="+mj-ea"/>
              </a:rPr>
              <a:t>  </a:t>
            </a:r>
            <a:r>
              <a:rPr lang="en-US" altLang="ko-KR" dirty="0">
                <a:latin typeface="+mj-ea"/>
              </a:rPr>
              <a:t>-</a:t>
            </a:r>
            <a:r>
              <a:rPr lang="ko-KR" altLang="en-US" dirty="0">
                <a:latin typeface="+mj-ea"/>
              </a:rPr>
              <a:t> 문자 발송 건 선택</a:t>
            </a:r>
            <a:endParaRPr lang="en-US" altLang="ko-KR" dirty="0">
              <a:latin typeface="+mj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ADC9CA-E4D2-4D59-AD61-F44DE75DFB64}"/>
              </a:ext>
            </a:extLst>
          </p:cNvPr>
          <p:cNvSpPr txBox="1"/>
          <p:nvPr/>
        </p:nvSpPr>
        <p:spPr>
          <a:xfrm>
            <a:off x="12859" y="9125188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ko-KR" altLang="en-US" dirty="0">
                <a:latin typeface="+mj-ea"/>
              </a:rPr>
              <a:t>문자 </a:t>
            </a:r>
            <a:r>
              <a:rPr lang="ko-KR" altLang="en-US" dirty="0" err="1">
                <a:latin typeface="+mj-ea"/>
              </a:rPr>
              <a:t>발송건</a:t>
            </a:r>
            <a:r>
              <a:rPr lang="ko-KR" altLang="en-US" dirty="0">
                <a:latin typeface="+mj-ea"/>
              </a:rPr>
              <a:t>  선택</a:t>
            </a:r>
            <a:endParaRPr lang="en-US" altLang="ko-KR" dirty="0">
              <a:latin typeface="+mj-ea"/>
              <a:ea typeface="+mj-ea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6D9B1A3-10AB-7A47-995D-F741864C2C7A}"/>
              </a:ext>
            </a:extLst>
          </p:cNvPr>
          <p:cNvSpPr txBox="1"/>
          <p:nvPr/>
        </p:nvSpPr>
        <p:spPr>
          <a:xfrm>
            <a:off x="334820" y="9497812"/>
            <a:ext cx="5486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kumimoji="1" lang="en-US" altLang="ko-KR" dirty="0"/>
              <a:t>1.</a:t>
            </a:r>
            <a:r>
              <a:rPr kumimoji="1" lang="ko-KR" altLang="en-US" dirty="0"/>
              <a:t>발송 건 선택</a:t>
            </a:r>
            <a:endParaRPr kumimoji="1" lang="en-US" altLang="ko-KR" dirty="0"/>
          </a:p>
          <a:p>
            <a:pPr marL="285750" indent="-285750">
              <a:buFontTx/>
              <a:buChar char="-"/>
            </a:pPr>
            <a:r>
              <a:rPr kumimoji="1" lang="en-US" altLang="ko-KR" dirty="0"/>
              <a:t>2.</a:t>
            </a:r>
            <a:r>
              <a:rPr kumimoji="1" lang="ko-KR" altLang="en-US" dirty="0"/>
              <a:t>교배 건</a:t>
            </a:r>
            <a:r>
              <a:rPr kumimoji="1" lang="en-US" altLang="ko-KR" dirty="0"/>
              <a:t>,</a:t>
            </a:r>
            <a:r>
              <a:rPr kumimoji="1" lang="ko-KR" altLang="en-US" dirty="0"/>
              <a:t> 취소 건 확인</a:t>
            </a:r>
            <a:endParaRPr kumimoji="1" lang="en-US" altLang="ko-KR" dirty="0"/>
          </a:p>
          <a:p>
            <a:pPr marL="285750" indent="-285750">
              <a:buFontTx/>
              <a:buChar char="-"/>
            </a:pPr>
            <a:r>
              <a:rPr kumimoji="1" lang="en-US" altLang="ko-KR" dirty="0"/>
              <a:t>3.</a:t>
            </a:r>
            <a:r>
              <a:rPr kumimoji="1" lang="ko-KR" altLang="en-US" dirty="0"/>
              <a:t>전송 건</a:t>
            </a:r>
            <a:r>
              <a:rPr kumimoji="1" lang="en-US" altLang="ko-KR" dirty="0"/>
              <a:t>,</a:t>
            </a:r>
            <a:r>
              <a:rPr kumimoji="1" lang="ko-KR" altLang="en-US" dirty="0"/>
              <a:t> 미 전송 건 확인</a:t>
            </a:r>
            <a:endParaRPr kumimoji="1" lang="en-US" altLang="ko-KR" dirty="0"/>
          </a:p>
          <a:p>
            <a:pPr marL="285750" indent="-285750">
              <a:buFontTx/>
              <a:buChar char="-"/>
            </a:pPr>
            <a:r>
              <a:rPr kumimoji="1" lang="en-US" altLang="ko-KR" dirty="0"/>
              <a:t>4.</a:t>
            </a:r>
            <a:r>
              <a:rPr kumimoji="1" lang="ko-KR" altLang="en-US" dirty="0"/>
              <a:t>교배 등록 일시 확인 </a:t>
            </a:r>
            <a:endParaRPr kumimoji="1" lang="ko-Kore-KR" altLang="en-US" dirty="0"/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43906BDA-ACB9-C944-B9FB-573D819A1415}"/>
              </a:ext>
            </a:extLst>
          </p:cNvPr>
          <p:cNvSpPr/>
          <p:nvPr/>
        </p:nvSpPr>
        <p:spPr>
          <a:xfrm>
            <a:off x="837136" y="3395081"/>
            <a:ext cx="619131" cy="666978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19" name="타원 18">
            <a:extLst>
              <a:ext uri="{FF2B5EF4-FFF2-40B4-BE49-F238E27FC236}">
                <a16:creationId xmlns:a16="http://schemas.microsoft.com/office/drawing/2014/main" id="{4C2DC44D-62EB-E249-943D-4E82B6264308}"/>
              </a:ext>
            </a:extLst>
          </p:cNvPr>
          <p:cNvSpPr/>
          <p:nvPr/>
        </p:nvSpPr>
        <p:spPr>
          <a:xfrm>
            <a:off x="652470" y="3189840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1</a:t>
            </a:r>
            <a:endParaRPr lang="ko-Kore-KR" dirty="0">
              <a:solidFill>
                <a:schemeClr val="bg1"/>
              </a:solidFill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AD759807-ED07-3D42-B10F-9E93983C81FD}"/>
              </a:ext>
            </a:extLst>
          </p:cNvPr>
          <p:cNvSpPr/>
          <p:nvPr/>
        </p:nvSpPr>
        <p:spPr>
          <a:xfrm>
            <a:off x="1351477" y="4632688"/>
            <a:ext cx="1269332" cy="1279452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21" name="타원 20">
            <a:extLst>
              <a:ext uri="{FF2B5EF4-FFF2-40B4-BE49-F238E27FC236}">
                <a16:creationId xmlns:a16="http://schemas.microsoft.com/office/drawing/2014/main" id="{369C5795-81E4-9647-9303-E2EC18774C81}"/>
              </a:ext>
            </a:extLst>
          </p:cNvPr>
          <p:cNvSpPr/>
          <p:nvPr/>
        </p:nvSpPr>
        <p:spPr>
          <a:xfrm>
            <a:off x="1166811" y="4427447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2</a:t>
            </a:r>
            <a:endParaRPr lang="ko-Kore-KR" dirty="0">
              <a:solidFill>
                <a:schemeClr val="bg1"/>
              </a:solidFill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984B0859-D9DB-FC4D-8B3A-080BBC599146}"/>
              </a:ext>
            </a:extLst>
          </p:cNvPr>
          <p:cNvSpPr/>
          <p:nvPr/>
        </p:nvSpPr>
        <p:spPr>
          <a:xfrm>
            <a:off x="2990141" y="5428889"/>
            <a:ext cx="693054" cy="369332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23" name="타원 22">
            <a:extLst>
              <a:ext uri="{FF2B5EF4-FFF2-40B4-BE49-F238E27FC236}">
                <a16:creationId xmlns:a16="http://schemas.microsoft.com/office/drawing/2014/main" id="{059FFFAA-D196-FB48-B993-585BF3CAD63D}"/>
              </a:ext>
            </a:extLst>
          </p:cNvPr>
          <p:cNvSpPr/>
          <p:nvPr/>
        </p:nvSpPr>
        <p:spPr>
          <a:xfrm>
            <a:off x="2805475" y="5223648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3</a:t>
            </a:r>
            <a:endParaRPr lang="ko-Kore-KR" dirty="0">
              <a:solidFill>
                <a:schemeClr val="bg1"/>
              </a:solidFill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F97B5707-2AE4-3943-97F8-A29F2CE2853D}"/>
              </a:ext>
            </a:extLst>
          </p:cNvPr>
          <p:cNvSpPr/>
          <p:nvPr/>
        </p:nvSpPr>
        <p:spPr>
          <a:xfrm>
            <a:off x="4266177" y="5084243"/>
            <a:ext cx="1240346" cy="594067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25" name="타원 24">
            <a:extLst>
              <a:ext uri="{FF2B5EF4-FFF2-40B4-BE49-F238E27FC236}">
                <a16:creationId xmlns:a16="http://schemas.microsoft.com/office/drawing/2014/main" id="{30D826C9-7F17-8A4C-98FD-6A40DA051154}"/>
              </a:ext>
            </a:extLst>
          </p:cNvPr>
          <p:cNvSpPr/>
          <p:nvPr/>
        </p:nvSpPr>
        <p:spPr>
          <a:xfrm>
            <a:off x="4081511" y="4879003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4</a:t>
            </a:r>
            <a:endParaRPr lang="ko-Kore-K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682236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90636138-5A10-6740-B998-290FCA168A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380" y="464489"/>
            <a:ext cx="4762500" cy="8466667"/>
          </a:xfrm>
          <a:prstGeom prst="rect">
            <a:avLst/>
          </a:prstGeom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D39A2DA5-E8C0-49C4-87F4-A232AEB7E844}"/>
              </a:ext>
            </a:extLst>
          </p:cNvPr>
          <p:cNvSpPr/>
          <p:nvPr/>
        </p:nvSpPr>
        <p:spPr>
          <a:xfrm>
            <a:off x="0" y="0"/>
            <a:ext cx="6858000" cy="365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>
                <a:latin typeface="+mj-ea"/>
              </a:rPr>
              <a:t>8-6. </a:t>
            </a:r>
            <a:r>
              <a:rPr lang="ko-KR" altLang="en-US" dirty="0">
                <a:latin typeface="+mj-ea"/>
              </a:rPr>
              <a:t>문자 관리</a:t>
            </a:r>
            <a:r>
              <a:rPr lang="en-US" altLang="ko-KR" dirty="0">
                <a:latin typeface="+mj-ea"/>
              </a:rPr>
              <a:t>. </a:t>
            </a:r>
            <a:r>
              <a:rPr lang="ko-KR" altLang="en-US" dirty="0">
                <a:latin typeface="+mj-ea"/>
              </a:rPr>
              <a:t>  </a:t>
            </a:r>
            <a:r>
              <a:rPr lang="en-US" altLang="ko-KR" dirty="0">
                <a:latin typeface="+mj-ea"/>
              </a:rPr>
              <a:t>-</a:t>
            </a:r>
            <a:r>
              <a:rPr lang="ko-KR" altLang="en-US" dirty="0">
                <a:latin typeface="+mj-ea"/>
              </a:rPr>
              <a:t> 문자 발송 즉시 전송</a:t>
            </a:r>
            <a:endParaRPr lang="en-US" altLang="ko-KR" dirty="0">
              <a:latin typeface="+mj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ADC9CA-E4D2-4D59-AD61-F44DE75DFB64}"/>
              </a:ext>
            </a:extLst>
          </p:cNvPr>
          <p:cNvSpPr txBox="1"/>
          <p:nvPr/>
        </p:nvSpPr>
        <p:spPr>
          <a:xfrm>
            <a:off x="12859" y="9125188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ko-KR" altLang="en-US" dirty="0">
                <a:latin typeface="+mj-ea"/>
              </a:rPr>
              <a:t>즉시 전송 선택</a:t>
            </a:r>
            <a:endParaRPr lang="en-US" altLang="ko-KR" dirty="0">
              <a:latin typeface="+mj-ea"/>
              <a:ea typeface="+mj-ea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2F32B08-64CD-9346-9CBB-D3002634A717}"/>
              </a:ext>
            </a:extLst>
          </p:cNvPr>
          <p:cNvSpPr txBox="1"/>
          <p:nvPr/>
        </p:nvSpPr>
        <p:spPr>
          <a:xfrm>
            <a:off x="334820" y="9497812"/>
            <a:ext cx="548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kumimoji="1" lang="ko-Kore-KR" altLang="en-US" dirty="0"/>
              <a:t>선택한</a:t>
            </a:r>
            <a:r>
              <a:rPr kumimoji="1" lang="ko-KR" altLang="en-US" dirty="0"/>
              <a:t> 내용 문자 즉시 발송</a:t>
            </a:r>
            <a:endParaRPr kumimoji="1" lang="ko-Kore-KR" altLang="en-US" dirty="0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903BF48C-3D72-7F4C-BF53-12DEF51A14B4}"/>
              </a:ext>
            </a:extLst>
          </p:cNvPr>
          <p:cNvSpPr/>
          <p:nvPr/>
        </p:nvSpPr>
        <p:spPr>
          <a:xfrm>
            <a:off x="2722380" y="8258574"/>
            <a:ext cx="1228576" cy="580626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9" name="타원 8">
            <a:extLst>
              <a:ext uri="{FF2B5EF4-FFF2-40B4-BE49-F238E27FC236}">
                <a16:creationId xmlns:a16="http://schemas.microsoft.com/office/drawing/2014/main" id="{6E37EF56-E121-244D-8529-2019727A78CE}"/>
              </a:ext>
            </a:extLst>
          </p:cNvPr>
          <p:cNvSpPr/>
          <p:nvPr/>
        </p:nvSpPr>
        <p:spPr>
          <a:xfrm>
            <a:off x="2537714" y="8053333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1</a:t>
            </a:r>
            <a:endParaRPr lang="ko-Kore-K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81165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D39A2DA5-E8C0-49C4-87F4-A232AEB7E844}"/>
              </a:ext>
            </a:extLst>
          </p:cNvPr>
          <p:cNvSpPr/>
          <p:nvPr/>
        </p:nvSpPr>
        <p:spPr>
          <a:xfrm>
            <a:off x="0" y="0"/>
            <a:ext cx="6858000" cy="365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>
                <a:latin typeface="+mj-ea"/>
              </a:rPr>
              <a:t>9-1. </a:t>
            </a:r>
            <a:r>
              <a:rPr lang="ko-KR" altLang="en-US" dirty="0" err="1">
                <a:latin typeface="+mj-ea"/>
              </a:rPr>
              <a:t>문자내역</a:t>
            </a:r>
            <a:endParaRPr lang="en-US" altLang="ko-KR" dirty="0">
              <a:latin typeface="+mj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ADC9CA-E4D2-4D59-AD61-F44DE75DFB64}"/>
              </a:ext>
            </a:extLst>
          </p:cNvPr>
          <p:cNvSpPr txBox="1"/>
          <p:nvPr/>
        </p:nvSpPr>
        <p:spPr>
          <a:xfrm>
            <a:off x="12859" y="9125188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ko-KR" altLang="en-US" dirty="0">
                <a:latin typeface="+mj-ea"/>
                <a:ea typeface="+mj-ea"/>
              </a:rPr>
              <a:t>문자 내역</a:t>
            </a:r>
            <a:endParaRPr lang="en-US" altLang="ko-KR" dirty="0">
              <a:latin typeface="+mj-ea"/>
              <a:ea typeface="+mj-ea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181F7F6-75A7-744C-B693-9C47F4C56EB6}"/>
              </a:ext>
            </a:extLst>
          </p:cNvPr>
          <p:cNvSpPr txBox="1"/>
          <p:nvPr/>
        </p:nvSpPr>
        <p:spPr>
          <a:xfrm>
            <a:off x="12858" y="524932"/>
            <a:ext cx="6845141" cy="36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ko-Kore-KR" dirty="0"/>
              <a:t>1</a:t>
            </a:r>
            <a:r>
              <a:rPr kumimoji="1" lang="en-US" altLang="ko-KR" dirty="0"/>
              <a:t>.</a:t>
            </a:r>
            <a:r>
              <a:rPr kumimoji="1" lang="ko-KR" altLang="en-US" dirty="0"/>
              <a:t>교배 기록시 문자 내역</a:t>
            </a:r>
            <a:endParaRPr kumimoji="1" lang="ko-Kore-KR" alt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2B603FF-16E8-3E4D-974C-9FD6C8469863}"/>
              </a:ext>
            </a:extLst>
          </p:cNvPr>
          <p:cNvSpPr txBox="1"/>
          <p:nvPr/>
        </p:nvSpPr>
        <p:spPr>
          <a:xfrm>
            <a:off x="12859" y="999072"/>
            <a:ext cx="2895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" altLang="ko-Kore-KR" dirty="0"/>
              <a:t>[Web</a:t>
            </a:r>
            <a:r>
              <a:rPr kumimoji="1" lang="ko-KR" altLang="en-US" dirty="0"/>
              <a:t>발신</a:t>
            </a:r>
            <a:r>
              <a:rPr kumimoji="1" lang="en-US" altLang="ko-KR" dirty="0"/>
              <a:t>]</a:t>
            </a:r>
          </a:p>
          <a:p>
            <a:r>
              <a:rPr kumimoji="1" lang="ko-KR" altLang="en-US" dirty="0"/>
              <a:t>수정일</a:t>
            </a:r>
            <a:r>
              <a:rPr kumimoji="1" lang="en-US" altLang="ko-KR" dirty="0"/>
              <a:t>:20200429</a:t>
            </a:r>
          </a:p>
          <a:p>
            <a:r>
              <a:rPr kumimoji="1" lang="ko-KR" altLang="en-US" dirty="0" err="1"/>
              <a:t>수정사</a:t>
            </a:r>
            <a:r>
              <a:rPr kumimoji="1" lang="en-US" altLang="ko-KR" dirty="0"/>
              <a:t>:</a:t>
            </a:r>
            <a:r>
              <a:rPr kumimoji="1" lang="ko-KR" altLang="en-US" dirty="0"/>
              <a:t>조수정</a:t>
            </a:r>
            <a:r>
              <a:rPr kumimoji="1" lang="en-US" altLang="ko-KR" dirty="0"/>
              <a:t>1</a:t>
            </a:r>
          </a:p>
          <a:p>
            <a:r>
              <a:rPr kumimoji="1" lang="ko-KR" altLang="en-US" dirty="0" err="1"/>
              <a:t>암소번호</a:t>
            </a:r>
            <a:r>
              <a:rPr kumimoji="1" lang="en-US" altLang="ko-KR" dirty="0"/>
              <a:t>:002009024996</a:t>
            </a:r>
          </a:p>
          <a:p>
            <a:r>
              <a:rPr kumimoji="1" lang="en" altLang="ko-Kore-KR" dirty="0"/>
              <a:t>KPN</a:t>
            </a:r>
            <a:r>
              <a:rPr kumimoji="1" lang="ko-KR" altLang="en-US" dirty="0"/>
              <a:t>명호</a:t>
            </a:r>
            <a:r>
              <a:rPr kumimoji="1" lang="en-US" altLang="ko-KR" dirty="0"/>
              <a:t>:1001</a:t>
            </a:r>
          </a:p>
          <a:p>
            <a:r>
              <a:rPr kumimoji="1" lang="ko-KR" altLang="en-US" dirty="0"/>
              <a:t>인공수정기록 하였습니다</a:t>
            </a:r>
            <a:r>
              <a:rPr kumimoji="1" lang="en-US" altLang="ko-KR" dirty="0"/>
              <a:t>.</a:t>
            </a:r>
            <a:endParaRPr kumimoji="1" lang="ko-Kore-KR" alt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8B749A-D125-3B42-B3D9-672C7E4DE2BB}"/>
              </a:ext>
            </a:extLst>
          </p:cNvPr>
          <p:cNvSpPr txBox="1"/>
          <p:nvPr/>
        </p:nvSpPr>
        <p:spPr>
          <a:xfrm>
            <a:off x="3200401" y="982132"/>
            <a:ext cx="2895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" altLang="ko-Kore-KR" dirty="0"/>
              <a:t>[Web</a:t>
            </a:r>
            <a:r>
              <a:rPr kumimoji="1" lang="ko-KR" altLang="en-US" dirty="0"/>
              <a:t>발신</a:t>
            </a:r>
            <a:r>
              <a:rPr kumimoji="1" lang="en-US" altLang="ko-KR" dirty="0"/>
              <a:t>]</a:t>
            </a:r>
          </a:p>
          <a:p>
            <a:r>
              <a:rPr kumimoji="1" lang="ko-KR" altLang="en-US" dirty="0"/>
              <a:t>수정일</a:t>
            </a:r>
            <a:r>
              <a:rPr kumimoji="1" lang="en-US" altLang="ko-KR" dirty="0"/>
              <a:t>:20200422</a:t>
            </a:r>
          </a:p>
          <a:p>
            <a:r>
              <a:rPr kumimoji="1" lang="ko-KR" altLang="en-US" dirty="0" err="1"/>
              <a:t>수정사</a:t>
            </a:r>
            <a:r>
              <a:rPr kumimoji="1" lang="en-US" altLang="ko-KR" dirty="0"/>
              <a:t>:</a:t>
            </a:r>
            <a:r>
              <a:rPr kumimoji="1" lang="ko-KR" altLang="en-US" dirty="0"/>
              <a:t>조수정</a:t>
            </a:r>
            <a:r>
              <a:rPr kumimoji="1" lang="en-US" altLang="ko-KR" dirty="0"/>
              <a:t>1</a:t>
            </a:r>
          </a:p>
          <a:p>
            <a:r>
              <a:rPr kumimoji="1" lang="ko-KR" altLang="en-US" dirty="0" err="1"/>
              <a:t>암소번호</a:t>
            </a:r>
            <a:r>
              <a:rPr kumimoji="1" lang="en-US" altLang="ko-KR" dirty="0"/>
              <a:t>:002009024996</a:t>
            </a:r>
          </a:p>
          <a:p>
            <a:r>
              <a:rPr kumimoji="1" lang="en" altLang="ko-Kore-KR" dirty="0"/>
              <a:t>KPN</a:t>
            </a:r>
            <a:r>
              <a:rPr kumimoji="1" lang="ko-KR" altLang="en-US" dirty="0"/>
              <a:t>명호</a:t>
            </a:r>
            <a:r>
              <a:rPr kumimoji="1" lang="en-US" altLang="ko-KR" dirty="0"/>
              <a:t>:1007</a:t>
            </a:r>
          </a:p>
          <a:p>
            <a:r>
              <a:rPr kumimoji="1" lang="ko-KR" altLang="en-US" dirty="0" err="1"/>
              <a:t>수정기록</a:t>
            </a:r>
            <a:r>
              <a:rPr kumimoji="1" lang="ko-KR" altLang="en-US" dirty="0"/>
              <a:t> 취소하였습니다</a:t>
            </a:r>
            <a:r>
              <a:rPr kumimoji="1" lang="en-US" altLang="ko-KR" dirty="0"/>
              <a:t>.</a:t>
            </a:r>
            <a:endParaRPr kumimoji="1" lang="ko-Kore-KR" alt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827A11A-F38B-B14F-B412-8C4F2851F30C}"/>
              </a:ext>
            </a:extLst>
          </p:cNvPr>
          <p:cNvSpPr txBox="1"/>
          <p:nvPr/>
        </p:nvSpPr>
        <p:spPr>
          <a:xfrm>
            <a:off x="-4075" y="2827865"/>
            <a:ext cx="6845141" cy="36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ko-KR" dirty="0"/>
              <a:t>2.</a:t>
            </a:r>
            <a:r>
              <a:rPr kumimoji="1" lang="ko-KR" altLang="en-US" dirty="0"/>
              <a:t>발정 재귀일 문자 내역</a:t>
            </a:r>
            <a:endParaRPr kumimoji="1" lang="ko-Kore-KR" alt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271E1BC-63AA-A04A-AFA1-D4BCDCAD61E7}"/>
              </a:ext>
            </a:extLst>
          </p:cNvPr>
          <p:cNvSpPr txBox="1"/>
          <p:nvPr/>
        </p:nvSpPr>
        <p:spPr>
          <a:xfrm>
            <a:off x="165259" y="3217344"/>
            <a:ext cx="2895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" altLang="ko-Kore-KR" dirty="0"/>
              <a:t>[Web</a:t>
            </a:r>
            <a:r>
              <a:rPr kumimoji="1" lang="ko-KR" altLang="en-US" dirty="0"/>
              <a:t>발신</a:t>
            </a:r>
            <a:r>
              <a:rPr kumimoji="1" lang="en-US" altLang="ko-KR" dirty="0"/>
              <a:t>]</a:t>
            </a:r>
          </a:p>
          <a:p>
            <a:r>
              <a:rPr kumimoji="1" lang="ko-KR" altLang="en-US" dirty="0"/>
              <a:t>수정일</a:t>
            </a:r>
            <a:r>
              <a:rPr kumimoji="1" lang="en-US" altLang="ko-KR" dirty="0"/>
              <a:t>:20200429</a:t>
            </a:r>
          </a:p>
          <a:p>
            <a:r>
              <a:rPr kumimoji="1" lang="ko-KR" altLang="en-US" dirty="0" err="1"/>
              <a:t>개체번호</a:t>
            </a:r>
            <a:r>
              <a:rPr kumimoji="1" lang="en-US" altLang="ko-KR" dirty="0"/>
              <a:t>:002009024996</a:t>
            </a:r>
          </a:p>
          <a:p>
            <a:r>
              <a:rPr kumimoji="1" lang="ko-KR" altLang="en-US" dirty="0" err="1"/>
              <a:t>발정재귀일</a:t>
            </a:r>
            <a:r>
              <a:rPr kumimoji="1" lang="en-US" altLang="ko-KR" dirty="0"/>
              <a:t>:20200514</a:t>
            </a:r>
          </a:p>
          <a:p>
            <a:r>
              <a:rPr kumimoji="1" lang="ko-KR" altLang="en-US" dirty="0"/>
              <a:t>입니다</a:t>
            </a:r>
            <a:r>
              <a:rPr kumimoji="1" lang="en-US" altLang="ko-KR" dirty="0"/>
              <a:t>.</a:t>
            </a:r>
            <a:endParaRPr kumimoji="1" lang="ko-Kore-KR" alt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B7F10E3-8450-E040-84A6-9F3206BF6009}"/>
              </a:ext>
            </a:extLst>
          </p:cNvPr>
          <p:cNvSpPr txBox="1"/>
          <p:nvPr/>
        </p:nvSpPr>
        <p:spPr>
          <a:xfrm>
            <a:off x="-4075" y="4724403"/>
            <a:ext cx="6845141" cy="36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ko-KR" dirty="0"/>
              <a:t>3.</a:t>
            </a:r>
            <a:r>
              <a:rPr kumimoji="1" lang="ko-KR" altLang="en-US" dirty="0"/>
              <a:t>분만 예정일 문자 내역</a:t>
            </a:r>
            <a:endParaRPr kumimoji="1" lang="ko-Kore-KR" alt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25383DD-7875-9547-8926-058521243218}"/>
              </a:ext>
            </a:extLst>
          </p:cNvPr>
          <p:cNvSpPr txBox="1"/>
          <p:nvPr/>
        </p:nvSpPr>
        <p:spPr>
          <a:xfrm>
            <a:off x="232994" y="5080014"/>
            <a:ext cx="2895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" altLang="ko-Kore-KR" dirty="0"/>
              <a:t>[Web</a:t>
            </a:r>
            <a:r>
              <a:rPr kumimoji="1" lang="ko-KR" altLang="en-US" dirty="0"/>
              <a:t>발신</a:t>
            </a:r>
            <a:r>
              <a:rPr kumimoji="1" lang="en-US" altLang="ko-KR" dirty="0"/>
              <a:t>]</a:t>
            </a:r>
          </a:p>
          <a:p>
            <a:r>
              <a:rPr kumimoji="1" lang="ko-KR" altLang="en-US" dirty="0"/>
              <a:t>수정일</a:t>
            </a:r>
            <a:r>
              <a:rPr kumimoji="1" lang="en-US" altLang="ko-KR" dirty="0"/>
              <a:t>:20200429</a:t>
            </a:r>
          </a:p>
          <a:p>
            <a:r>
              <a:rPr kumimoji="1" lang="ko-KR" altLang="en-US" dirty="0" err="1"/>
              <a:t>개체번호</a:t>
            </a:r>
            <a:r>
              <a:rPr kumimoji="1" lang="en-US" altLang="ko-KR" dirty="0"/>
              <a:t>:002009024996</a:t>
            </a:r>
          </a:p>
          <a:p>
            <a:r>
              <a:rPr kumimoji="1" lang="ko-KR" altLang="en-US" dirty="0" err="1"/>
              <a:t>분만예정일</a:t>
            </a:r>
            <a:r>
              <a:rPr kumimoji="1" lang="en-US" altLang="ko-KR" dirty="0"/>
              <a:t>:20200514</a:t>
            </a:r>
          </a:p>
          <a:p>
            <a:r>
              <a:rPr kumimoji="1" lang="ko-KR" altLang="en-US" dirty="0"/>
              <a:t>입니다</a:t>
            </a:r>
            <a:r>
              <a:rPr kumimoji="1" lang="en-US" altLang="ko-KR" dirty="0"/>
              <a:t>.</a:t>
            </a:r>
            <a:endParaRPr kumimoji="1" lang="ko-Kore-KR" alt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DD8BE09-3A46-CE41-B932-06B92CA0676B}"/>
              </a:ext>
            </a:extLst>
          </p:cNvPr>
          <p:cNvSpPr txBox="1"/>
          <p:nvPr/>
        </p:nvSpPr>
        <p:spPr>
          <a:xfrm>
            <a:off x="63660" y="6587069"/>
            <a:ext cx="6845141" cy="36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ko-KR" dirty="0"/>
              <a:t>4.</a:t>
            </a:r>
            <a:r>
              <a:rPr kumimoji="1" lang="ko-KR" altLang="en-US" dirty="0"/>
              <a:t>분만 후 인공수정 교배 예정 문자 내역</a:t>
            </a:r>
            <a:endParaRPr kumimoji="1" lang="ko-Kore-KR" alt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6345189-71C4-F04E-8642-97B5F21CBB08}"/>
              </a:ext>
            </a:extLst>
          </p:cNvPr>
          <p:cNvSpPr txBox="1"/>
          <p:nvPr/>
        </p:nvSpPr>
        <p:spPr>
          <a:xfrm>
            <a:off x="232994" y="6959617"/>
            <a:ext cx="2895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" altLang="ko-Kore-KR" dirty="0"/>
              <a:t>[Web</a:t>
            </a:r>
            <a:r>
              <a:rPr kumimoji="1" lang="ko-KR" altLang="en-US" dirty="0"/>
              <a:t>발신</a:t>
            </a:r>
            <a:r>
              <a:rPr kumimoji="1" lang="en-US" altLang="ko-KR" dirty="0"/>
              <a:t>]</a:t>
            </a:r>
          </a:p>
          <a:p>
            <a:r>
              <a:rPr kumimoji="1" lang="ko-KR" altLang="en-US" dirty="0"/>
              <a:t>수정일</a:t>
            </a:r>
            <a:r>
              <a:rPr kumimoji="1" lang="en-US" altLang="ko-KR" dirty="0"/>
              <a:t>:20200429</a:t>
            </a:r>
          </a:p>
          <a:p>
            <a:r>
              <a:rPr kumimoji="1" lang="ko-KR" altLang="en-US" dirty="0" err="1"/>
              <a:t>개체번호</a:t>
            </a:r>
            <a:r>
              <a:rPr kumimoji="1" lang="en-US" altLang="ko-KR" dirty="0"/>
              <a:t>:002009024996</a:t>
            </a:r>
          </a:p>
          <a:p>
            <a:r>
              <a:rPr kumimoji="1" lang="ko-KR" altLang="en-US" dirty="0"/>
              <a:t>분만일</a:t>
            </a:r>
            <a:r>
              <a:rPr kumimoji="1" lang="en-US" altLang="ko-KR" dirty="0"/>
              <a:t>:20200514</a:t>
            </a:r>
          </a:p>
          <a:p>
            <a:r>
              <a:rPr kumimoji="1" lang="ko-KR" altLang="en-US" dirty="0"/>
              <a:t>인공수정예정일</a:t>
            </a:r>
            <a:r>
              <a:rPr kumimoji="1" lang="en-US" altLang="ko-KR" dirty="0"/>
              <a:t>: 20200514</a:t>
            </a:r>
          </a:p>
          <a:p>
            <a:r>
              <a:rPr kumimoji="1" lang="ko-KR" altLang="en-US" dirty="0"/>
              <a:t>입니다</a:t>
            </a:r>
            <a:r>
              <a:rPr kumimoji="1" lang="en-US" altLang="ko-KR" dirty="0"/>
              <a:t>.</a:t>
            </a:r>
            <a:endParaRPr kumimoji="1" lang="ko-Kore-KR" altLang="en-US" dirty="0"/>
          </a:p>
        </p:txBody>
      </p:sp>
    </p:spTree>
    <p:extLst>
      <p:ext uri="{BB962C8B-B14F-4D97-AF65-F5344CB8AC3E}">
        <p14:creationId xmlns:p14="http://schemas.microsoft.com/office/powerpoint/2010/main" val="417958416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EF8B6715-4D7E-491F-8039-941800C6A0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79" y="5775960"/>
            <a:ext cx="6832037" cy="3368041"/>
          </a:xfrm>
          <a:prstGeom prst="rect">
            <a:avLst/>
          </a:prstGeom>
        </p:spPr>
      </p:pic>
      <p:pic>
        <p:nvPicPr>
          <p:cNvPr id="3" name="_x211980256" descr="EMB000086602189">
            <a:extLst>
              <a:ext uri="{FF2B5EF4-FFF2-40B4-BE49-F238E27FC236}">
                <a16:creationId xmlns:a16="http://schemas.microsoft.com/office/drawing/2014/main" id="{B28949D5-33B2-4036-BF2F-E4B3F7AC8D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8612" y="11522441"/>
            <a:ext cx="4039554" cy="555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id="{D61C925C-E345-4348-ACA5-60548B4766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8389" y="669559"/>
            <a:ext cx="3349611" cy="737235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526C8704-AE39-472D-BEBB-EAF54F8E57E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7866"/>
            <a:ext cx="2758440" cy="1020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2305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11B0BA7B-E3E6-FD41-A9C5-4238BB15C3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603" y="534838"/>
            <a:ext cx="4830793" cy="842257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8A31926-A54C-4D84-A1AF-0A98480309C0}"/>
              </a:ext>
            </a:extLst>
          </p:cNvPr>
          <p:cNvSpPr txBox="1"/>
          <p:nvPr/>
        </p:nvSpPr>
        <p:spPr>
          <a:xfrm>
            <a:off x="12859" y="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+mj-ea"/>
              </a:rPr>
              <a:t>1-2. </a:t>
            </a:r>
            <a:r>
              <a:rPr lang="ko-KR" altLang="en-US" dirty="0">
                <a:latin typeface="+mj-ea"/>
              </a:rPr>
              <a:t>개인정보처리 동의 요청하기</a:t>
            </a:r>
            <a:r>
              <a:rPr lang="en-US" altLang="ko-KR" dirty="0">
                <a:latin typeface="+mj-ea"/>
              </a:rPr>
              <a:t>-</a:t>
            </a:r>
            <a:r>
              <a:rPr lang="ko-KR" altLang="en-US" dirty="0">
                <a:latin typeface="+mj-ea"/>
              </a:rPr>
              <a:t>동의합니다</a:t>
            </a:r>
            <a:r>
              <a:rPr lang="en-US" altLang="ko-KR" dirty="0">
                <a:latin typeface="+mj-ea"/>
              </a:rPr>
              <a:t>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8DB330E-93F2-44F7-B4E2-EB5C9D285436}"/>
              </a:ext>
            </a:extLst>
          </p:cNvPr>
          <p:cNvSpPr txBox="1"/>
          <p:nvPr/>
        </p:nvSpPr>
        <p:spPr>
          <a:xfrm>
            <a:off x="12859" y="9125188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ko-KR" altLang="en-US" dirty="0">
                <a:latin typeface="+mj-ea"/>
                <a:ea typeface="+mj-ea"/>
              </a:rPr>
              <a:t>약관 확인 후 </a:t>
            </a:r>
            <a:r>
              <a:rPr lang="en-US" altLang="ko-KR" dirty="0">
                <a:latin typeface="+mj-ea"/>
                <a:ea typeface="+mj-ea"/>
              </a:rPr>
              <a:t>“</a:t>
            </a:r>
            <a:r>
              <a:rPr lang="ko-KR" altLang="en-US" dirty="0">
                <a:latin typeface="+mj-ea"/>
                <a:ea typeface="+mj-ea"/>
              </a:rPr>
              <a:t>동의합니다</a:t>
            </a:r>
            <a:r>
              <a:rPr lang="en-US" altLang="ko-KR" dirty="0">
                <a:latin typeface="+mj-ea"/>
                <a:ea typeface="+mj-ea"/>
              </a:rPr>
              <a:t>.”</a:t>
            </a:r>
            <a:r>
              <a:rPr lang="ko-KR" altLang="en-US" dirty="0">
                <a:latin typeface="+mj-ea"/>
                <a:ea typeface="+mj-ea"/>
              </a:rPr>
              <a:t> 선택 후 진행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F96E3214-894C-6041-BB1E-D641D7975882}"/>
              </a:ext>
            </a:extLst>
          </p:cNvPr>
          <p:cNvSpPr/>
          <p:nvPr/>
        </p:nvSpPr>
        <p:spPr>
          <a:xfrm>
            <a:off x="1872870" y="7978478"/>
            <a:ext cx="1242864" cy="510202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</p:spTree>
    <p:extLst>
      <p:ext uri="{BB962C8B-B14F-4D97-AF65-F5344CB8AC3E}">
        <p14:creationId xmlns:p14="http://schemas.microsoft.com/office/powerpoint/2010/main" val="8619778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18C9D651-8E5B-0B43-915F-57291DD38F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7234" y="861315"/>
            <a:ext cx="3483531" cy="717637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8A31926-A54C-4D84-A1AF-0A98480309C0}"/>
              </a:ext>
            </a:extLst>
          </p:cNvPr>
          <p:cNvSpPr txBox="1"/>
          <p:nvPr/>
        </p:nvSpPr>
        <p:spPr>
          <a:xfrm>
            <a:off x="12859" y="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+mj-ea"/>
              </a:rPr>
              <a:t>2-1. </a:t>
            </a:r>
            <a:r>
              <a:rPr lang="ko-KR" altLang="en-US" dirty="0" err="1">
                <a:latin typeface="+mj-ea"/>
              </a:rPr>
              <a:t>메인화면</a:t>
            </a:r>
            <a:endParaRPr lang="en-US" altLang="ko-KR" dirty="0">
              <a:latin typeface="+mj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8DB330E-93F2-44F7-B4E2-EB5C9D285436}"/>
              </a:ext>
            </a:extLst>
          </p:cNvPr>
          <p:cNvSpPr txBox="1"/>
          <p:nvPr/>
        </p:nvSpPr>
        <p:spPr>
          <a:xfrm>
            <a:off x="12859" y="9125188"/>
            <a:ext cx="6858000" cy="29472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ko-KR" altLang="en-US" dirty="0">
                <a:latin typeface="+mj-ea"/>
                <a:ea typeface="+mj-ea"/>
              </a:rPr>
              <a:t>개체식별번호 조회 기능</a:t>
            </a:r>
            <a:endParaRPr lang="en-US" altLang="ko-KR" dirty="0">
              <a:latin typeface="+mj-ea"/>
              <a:ea typeface="+mj-ea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ko-KR" altLang="en-US" dirty="0">
                <a:latin typeface="+mj-ea"/>
                <a:ea typeface="+mj-ea"/>
              </a:rPr>
              <a:t>인공수정 기록 및 </a:t>
            </a:r>
            <a:r>
              <a:rPr lang="ko-KR" altLang="en-US" dirty="0" err="1">
                <a:latin typeface="+mj-ea"/>
                <a:ea typeface="+mj-ea"/>
              </a:rPr>
              <a:t>관리농장</a:t>
            </a:r>
            <a:r>
              <a:rPr lang="en-US" altLang="ko-KR" dirty="0">
                <a:latin typeface="+mj-ea"/>
                <a:ea typeface="+mj-ea"/>
              </a:rPr>
              <a:t>,</a:t>
            </a:r>
            <a:r>
              <a:rPr lang="ko-KR" altLang="en-US" dirty="0">
                <a:latin typeface="+mj-ea"/>
                <a:ea typeface="+mj-ea"/>
              </a:rPr>
              <a:t> </a:t>
            </a:r>
            <a:r>
              <a:rPr lang="ko-KR" altLang="en-US" dirty="0" err="1">
                <a:latin typeface="+mj-ea"/>
                <a:ea typeface="+mj-ea"/>
              </a:rPr>
              <a:t>보유정액</a:t>
            </a:r>
            <a:r>
              <a:rPr lang="en-US" altLang="ko-KR" dirty="0">
                <a:latin typeface="+mj-ea"/>
                <a:ea typeface="+mj-ea"/>
              </a:rPr>
              <a:t>,</a:t>
            </a:r>
            <a:r>
              <a:rPr lang="ko-KR" altLang="en-US" dirty="0">
                <a:latin typeface="+mj-ea"/>
                <a:ea typeface="+mj-ea"/>
              </a:rPr>
              <a:t> </a:t>
            </a:r>
            <a:r>
              <a:rPr lang="ko-KR" altLang="en-US" dirty="0" err="1">
                <a:latin typeface="+mj-ea"/>
                <a:ea typeface="+mj-ea"/>
              </a:rPr>
              <a:t>분만대상우</a:t>
            </a:r>
            <a:r>
              <a:rPr lang="ko-KR" altLang="en-US" dirty="0">
                <a:latin typeface="+mj-ea"/>
                <a:ea typeface="+mj-ea"/>
              </a:rPr>
              <a:t> 정보 조회</a:t>
            </a:r>
            <a:endParaRPr lang="en-US" altLang="ko-KR" dirty="0">
              <a:latin typeface="+mj-ea"/>
              <a:ea typeface="+mj-ea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altLang="ko-KR" dirty="0">
                <a:latin typeface="+mj-ea"/>
                <a:ea typeface="+mj-ea"/>
              </a:rPr>
              <a:t>APP </a:t>
            </a:r>
            <a:r>
              <a:rPr lang="ko-KR" altLang="en-US" dirty="0">
                <a:latin typeface="+mj-ea"/>
                <a:ea typeface="+mj-ea"/>
              </a:rPr>
              <a:t>데이터 </a:t>
            </a:r>
            <a:r>
              <a:rPr lang="ko-KR" altLang="en-US" dirty="0" err="1">
                <a:latin typeface="+mj-ea"/>
                <a:ea typeface="+mj-ea"/>
              </a:rPr>
              <a:t>미전송</a:t>
            </a:r>
            <a:r>
              <a:rPr lang="ko-KR" altLang="en-US" dirty="0">
                <a:latin typeface="+mj-ea"/>
                <a:ea typeface="+mj-ea"/>
              </a:rPr>
              <a:t> 건 조회</a:t>
            </a:r>
            <a:endParaRPr lang="en-US" altLang="ko-KR" dirty="0">
              <a:latin typeface="+mj-ea"/>
              <a:ea typeface="+mj-ea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ko-KR" altLang="en-US" dirty="0" err="1">
                <a:latin typeface="+mj-ea"/>
                <a:ea typeface="+mj-ea"/>
              </a:rPr>
              <a:t>수정대상우</a:t>
            </a:r>
            <a:r>
              <a:rPr lang="en-US" altLang="ko-KR" dirty="0">
                <a:latin typeface="+mj-ea"/>
                <a:ea typeface="+mj-ea"/>
              </a:rPr>
              <a:t>,</a:t>
            </a:r>
            <a:r>
              <a:rPr lang="ko-KR" altLang="en-US" dirty="0">
                <a:latin typeface="+mj-ea"/>
                <a:ea typeface="+mj-ea"/>
              </a:rPr>
              <a:t> </a:t>
            </a:r>
            <a:r>
              <a:rPr lang="ko-KR" altLang="en-US" dirty="0" err="1">
                <a:latin typeface="+mj-ea"/>
                <a:ea typeface="+mj-ea"/>
              </a:rPr>
              <a:t>개체정보</a:t>
            </a:r>
            <a:r>
              <a:rPr lang="en-US" altLang="ko-KR" dirty="0">
                <a:latin typeface="+mj-ea"/>
                <a:ea typeface="+mj-ea"/>
              </a:rPr>
              <a:t>,</a:t>
            </a:r>
            <a:r>
              <a:rPr lang="ko-KR" altLang="en-US" dirty="0">
                <a:latin typeface="+mj-ea"/>
                <a:ea typeface="+mj-ea"/>
              </a:rPr>
              <a:t> 보유정액정보</a:t>
            </a:r>
            <a:r>
              <a:rPr lang="en-US" altLang="ko-KR" dirty="0">
                <a:latin typeface="+mj-ea"/>
                <a:ea typeface="+mj-ea"/>
              </a:rPr>
              <a:t>,</a:t>
            </a:r>
            <a:r>
              <a:rPr lang="ko-KR" altLang="en-US" dirty="0">
                <a:latin typeface="+mj-ea"/>
                <a:ea typeface="+mj-ea"/>
              </a:rPr>
              <a:t> </a:t>
            </a:r>
            <a:r>
              <a:rPr lang="ko-KR" altLang="en-US" dirty="0" err="1">
                <a:latin typeface="+mj-ea"/>
                <a:ea typeface="+mj-ea"/>
              </a:rPr>
              <a:t>계획교배</a:t>
            </a:r>
            <a:r>
              <a:rPr lang="en-US" altLang="ko-KR" dirty="0">
                <a:latin typeface="+mj-ea"/>
                <a:ea typeface="+mj-ea"/>
              </a:rPr>
              <a:t>,</a:t>
            </a:r>
            <a:r>
              <a:rPr lang="ko-KR" altLang="en-US" dirty="0">
                <a:latin typeface="+mj-ea"/>
                <a:ea typeface="+mj-ea"/>
              </a:rPr>
              <a:t> 인공수정현황</a:t>
            </a:r>
            <a:r>
              <a:rPr lang="en-US" altLang="ko-KR" dirty="0">
                <a:latin typeface="+mj-ea"/>
                <a:ea typeface="+mj-ea"/>
              </a:rPr>
              <a:t>,</a:t>
            </a:r>
            <a:r>
              <a:rPr lang="ko-KR" altLang="en-US" dirty="0">
                <a:latin typeface="+mj-ea"/>
                <a:ea typeface="+mj-ea"/>
              </a:rPr>
              <a:t> 설정</a:t>
            </a:r>
            <a:endParaRPr lang="en-US" altLang="ko-KR" dirty="0">
              <a:latin typeface="+mj-ea"/>
              <a:ea typeface="+mj-ea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en-US" altLang="ko-KR" dirty="0">
              <a:latin typeface="+mj-ea"/>
              <a:ea typeface="+mj-ea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ko-KR" altLang="en-US" dirty="0">
              <a:latin typeface="+mj-ea"/>
              <a:ea typeface="+mj-ea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11D9C8C7-4209-C643-B889-B423D8EDD817}"/>
              </a:ext>
            </a:extLst>
          </p:cNvPr>
          <p:cNvSpPr/>
          <p:nvPr/>
        </p:nvSpPr>
        <p:spPr>
          <a:xfrm>
            <a:off x="1827714" y="2187278"/>
            <a:ext cx="3159210" cy="476335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3EBAD326-437A-9C42-BF81-6B8AC0C8EC1A}"/>
              </a:ext>
            </a:extLst>
          </p:cNvPr>
          <p:cNvSpPr/>
          <p:nvPr/>
        </p:nvSpPr>
        <p:spPr>
          <a:xfrm>
            <a:off x="1827714" y="2928716"/>
            <a:ext cx="3159210" cy="1496529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947966C5-D3B6-AD44-8E56-D6734971115C}"/>
              </a:ext>
            </a:extLst>
          </p:cNvPr>
          <p:cNvSpPr/>
          <p:nvPr/>
        </p:nvSpPr>
        <p:spPr>
          <a:xfrm>
            <a:off x="1846630" y="4556922"/>
            <a:ext cx="3159210" cy="476335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AA1202A0-D9C7-2542-AC5C-A5FA081C272B}"/>
              </a:ext>
            </a:extLst>
          </p:cNvPr>
          <p:cNvSpPr/>
          <p:nvPr/>
        </p:nvSpPr>
        <p:spPr>
          <a:xfrm>
            <a:off x="1859489" y="5291127"/>
            <a:ext cx="3127435" cy="1799885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13" name="타원 12">
            <a:extLst>
              <a:ext uri="{FF2B5EF4-FFF2-40B4-BE49-F238E27FC236}">
                <a16:creationId xmlns:a16="http://schemas.microsoft.com/office/drawing/2014/main" id="{8B09F2D8-1C16-244B-B9A3-816F661F9338}"/>
              </a:ext>
            </a:extLst>
          </p:cNvPr>
          <p:cNvSpPr/>
          <p:nvPr/>
        </p:nvSpPr>
        <p:spPr>
          <a:xfrm>
            <a:off x="1643048" y="1982039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1</a:t>
            </a:r>
            <a:endParaRPr lang="ko-Kore-KR" dirty="0">
              <a:solidFill>
                <a:schemeClr val="bg1"/>
              </a:solidFill>
            </a:endParaRPr>
          </a:p>
        </p:txBody>
      </p:sp>
      <p:sp>
        <p:nvSpPr>
          <p:cNvPr id="14" name="타원 13">
            <a:extLst>
              <a:ext uri="{FF2B5EF4-FFF2-40B4-BE49-F238E27FC236}">
                <a16:creationId xmlns:a16="http://schemas.microsoft.com/office/drawing/2014/main" id="{E6824A7C-87F3-244E-8626-39D988180042}"/>
              </a:ext>
            </a:extLst>
          </p:cNvPr>
          <p:cNvSpPr/>
          <p:nvPr/>
        </p:nvSpPr>
        <p:spPr>
          <a:xfrm>
            <a:off x="1643048" y="2767619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2</a:t>
            </a:r>
            <a:endParaRPr lang="ko-Kore-KR" dirty="0">
              <a:solidFill>
                <a:schemeClr val="bg1"/>
              </a:solidFill>
            </a:endParaRPr>
          </a:p>
        </p:txBody>
      </p:sp>
      <p:sp>
        <p:nvSpPr>
          <p:cNvPr id="15" name="타원 14">
            <a:extLst>
              <a:ext uri="{FF2B5EF4-FFF2-40B4-BE49-F238E27FC236}">
                <a16:creationId xmlns:a16="http://schemas.microsoft.com/office/drawing/2014/main" id="{37D9745E-8196-2C41-8077-4CA009950D56}"/>
              </a:ext>
            </a:extLst>
          </p:cNvPr>
          <p:cNvSpPr/>
          <p:nvPr/>
        </p:nvSpPr>
        <p:spPr>
          <a:xfrm>
            <a:off x="1639871" y="4795089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3</a:t>
            </a:r>
            <a:endParaRPr lang="ko-Kore-KR" dirty="0">
              <a:solidFill>
                <a:schemeClr val="bg1"/>
              </a:solidFill>
            </a:endParaRPr>
          </a:p>
        </p:txBody>
      </p:sp>
      <p:sp>
        <p:nvSpPr>
          <p:cNvPr id="16" name="타원 15">
            <a:extLst>
              <a:ext uri="{FF2B5EF4-FFF2-40B4-BE49-F238E27FC236}">
                <a16:creationId xmlns:a16="http://schemas.microsoft.com/office/drawing/2014/main" id="{C9846620-5F8F-EC41-BAC0-AA22DC723C46}"/>
              </a:ext>
            </a:extLst>
          </p:cNvPr>
          <p:cNvSpPr/>
          <p:nvPr/>
        </p:nvSpPr>
        <p:spPr>
          <a:xfrm>
            <a:off x="1687234" y="6913052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4</a:t>
            </a:r>
            <a:endParaRPr lang="ko-Kore-K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1189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8A31926-A54C-4D84-A1AF-0A98480309C0}"/>
              </a:ext>
            </a:extLst>
          </p:cNvPr>
          <p:cNvSpPr txBox="1"/>
          <p:nvPr/>
        </p:nvSpPr>
        <p:spPr>
          <a:xfrm>
            <a:off x="12859" y="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+mj-ea"/>
              </a:rPr>
              <a:t>2-2.</a:t>
            </a:r>
            <a:r>
              <a:rPr lang="ko-KR" altLang="en-US" dirty="0">
                <a:latin typeface="+mj-ea"/>
              </a:rPr>
              <a:t> 서브 메뉴</a:t>
            </a:r>
            <a:endParaRPr lang="en-US" altLang="ko-KR" dirty="0">
              <a:latin typeface="+mj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8DB330E-93F2-44F7-B4E2-EB5C9D285436}"/>
              </a:ext>
            </a:extLst>
          </p:cNvPr>
          <p:cNvSpPr txBox="1"/>
          <p:nvPr/>
        </p:nvSpPr>
        <p:spPr>
          <a:xfrm>
            <a:off x="12859" y="9125188"/>
            <a:ext cx="6858000" cy="12852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ko-KR" altLang="en-US" dirty="0" err="1">
                <a:latin typeface="+mj-ea"/>
              </a:rPr>
              <a:t>보유정액</a:t>
            </a:r>
            <a:r>
              <a:rPr lang="ko-KR" altLang="en-US" dirty="0">
                <a:latin typeface="+mj-ea"/>
              </a:rPr>
              <a:t> 수</a:t>
            </a:r>
            <a:endParaRPr lang="en-US" altLang="ko-KR" dirty="0">
              <a:latin typeface="+mj-ea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altLang="ko-KR" dirty="0">
                <a:latin typeface="+mj-ea"/>
              </a:rPr>
              <a:t>APP</a:t>
            </a:r>
            <a:r>
              <a:rPr lang="ko-KR" altLang="en-US" dirty="0">
                <a:latin typeface="+mj-ea"/>
              </a:rPr>
              <a:t> 메뉴 목록</a:t>
            </a:r>
            <a:endParaRPr lang="en-US" altLang="ko-KR" dirty="0">
              <a:latin typeface="+mj-ea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en-US" altLang="ko-KR" dirty="0">
              <a:latin typeface="+mj-ea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3696ECA1-B300-5247-9751-8D6C93509C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7234" y="917759"/>
            <a:ext cx="3483531" cy="7176372"/>
          </a:xfrm>
          <a:prstGeom prst="rect">
            <a:avLst/>
          </a:prstGeom>
        </p:spPr>
      </p:pic>
      <p:sp>
        <p:nvSpPr>
          <p:cNvPr id="10" name="직사각형 9">
            <a:extLst>
              <a:ext uri="{FF2B5EF4-FFF2-40B4-BE49-F238E27FC236}">
                <a16:creationId xmlns:a16="http://schemas.microsoft.com/office/drawing/2014/main" id="{C12923C7-64AD-5847-9E00-C36250041D3E}"/>
              </a:ext>
            </a:extLst>
          </p:cNvPr>
          <p:cNvSpPr/>
          <p:nvPr/>
        </p:nvSpPr>
        <p:spPr>
          <a:xfrm>
            <a:off x="2685670" y="1701855"/>
            <a:ext cx="1987930" cy="522056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13" name="타원 12">
            <a:extLst>
              <a:ext uri="{FF2B5EF4-FFF2-40B4-BE49-F238E27FC236}">
                <a16:creationId xmlns:a16="http://schemas.microsoft.com/office/drawing/2014/main" id="{D2CF9970-F21E-7E40-9E75-0FA8FC303D7B}"/>
              </a:ext>
            </a:extLst>
          </p:cNvPr>
          <p:cNvSpPr/>
          <p:nvPr/>
        </p:nvSpPr>
        <p:spPr>
          <a:xfrm>
            <a:off x="2501004" y="1496616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1</a:t>
            </a:r>
            <a:endParaRPr lang="ko-Kore-KR" dirty="0">
              <a:solidFill>
                <a:schemeClr val="bg1"/>
              </a:solidFill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63557682-06DA-344A-B55F-5EC4A55B6EE2}"/>
              </a:ext>
            </a:extLst>
          </p:cNvPr>
          <p:cNvSpPr/>
          <p:nvPr/>
        </p:nvSpPr>
        <p:spPr>
          <a:xfrm>
            <a:off x="2183313" y="2772337"/>
            <a:ext cx="2987451" cy="4373529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15" name="타원 14">
            <a:extLst>
              <a:ext uri="{FF2B5EF4-FFF2-40B4-BE49-F238E27FC236}">
                <a16:creationId xmlns:a16="http://schemas.microsoft.com/office/drawing/2014/main" id="{74E60DA6-6BE0-C74C-92C0-1CC759994393}"/>
              </a:ext>
            </a:extLst>
          </p:cNvPr>
          <p:cNvSpPr/>
          <p:nvPr/>
        </p:nvSpPr>
        <p:spPr>
          <a:xfrm>
            <a:off x="1998648" y="2567099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2</a:t>
            </a:r>
            <a:endParaRPr lang="ko-Kore-K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4308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8A31926-A54C-4D84-A1AF-0A98480309C0}"/>
              </a:ext>
            </a:extLst>
          </p:cNvPr>
          <p:cNvSpPr txBox="1"/>
          <p:nvPr/>
        </p:nvSpPr>
        <p:spPr>
          <a:xfrm>
            <a:off x="12859" y="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+mj-ea"/>
              </a:rPr>
              <a:t>2-3-1.</a:t>
            </a:r>
            <a:r>
              <a:rPr lang="ko-KR" altLang="en-US" dirty="0">
                <a:latin typeface="+mj-ea"/>
              </a:rPr>
              <a:t> 농장 조회</a:t>
            </a:r>
            <a:endParaRPr lang="en-US" altLang="ko-KR" dirty="0">
              <a:latin typeface="+mj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8DB330E-93F2-44F7-B4E2-EB5C9D285436}"/>
              </a:ext>
            </a:extLst>
          </p:cNvPr>
          <p:cNvSpPr txBox="1"/>
          <p:nvPr/>
        </p:nvSpPr>
        <p:spPr>
          <a:xfrm>
            <a:off x="12859" y="9125188"/>
            <a:ext cx="6858000" cy="2116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ko-KR" altLang="en-US" dirty="0" err="1">
                <a:latin typeface="+mj-ea"/>
              </a:rPr>
              <a:t>농장조회</a:t>
            </a:r>
            <a:r>
              <a:rPr lang="ko-KR" altLang="en-US" dirty="0">
                <a:latin typeface="+mj-ea"/>
              </a:rPr>
              <a:t> 검색조건</a:t>
            </a:r>
            <a:endParaRPr lang="en-US" altLang="ko-KR" dirty="0">
              <a:latin typeface="+mj-ea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ko-KR" altLang="en-US" dirty="0">
                <a:latin typeface="+mj-ea"/>
              </a:rPr>
              <a:t>관리 농가 추가</a:t>
            </a:r>
            <a:endParaRPr lang="en-US" altLang="ko-KR" dirty="0">
              <a:latin typeface="+mj-ea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ko-KR" altLang="en-US" dirty="0">
                <a:latin typeface="+mj-ea"/>
              </a:rPr>
              <a:t>관리 농가 목록</a:t>
            </a:r>
            <a:endParaRPr lang="en-US" altLang="ko-KR" dirty="0">
              <a:latin typeface="+mj-ea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ko-KR" altLang="en-US" dirty="0" err="1">
                <a:latin typeface="+mj-ea"/>
              </a:rPr>
              <a:t>관리농가</a:t>
            </a:r>
            <a:r>
              <a:rPr lang="ko-KR" altLang="en-US" dirty="0">
                <a:latin typeface="+mj-ea"/>
              </a:rPr>
              <a:t> 검색</a:t>
            </a:r>
            <a:endParaRPr lang="en-US" altLang="ko-KR" dirty="0">
              <a:latin typeface="+mj-ea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ko-KR" altLang="en-US" dirty="0" err="1">
                <a:latin typeface="+mj-ea"/>
              </a:rPr>
              <a:t>관리농가</a:t>
            </a:r>
            <a:r>
              <a:rPr lang="ko-KR" altLang="en-US" dirty="0">
                <a:latin typeface="+mj-ea"/>
              </a:rPr>
              <a:t> 추가</a:t>
            </a:r>
            <a:endParaRPr lang="en-US" altLang="ko-KR" dirty="0">
              <a:latin typeface="+mj-ea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9488AB39-F4EC-2B41-B9B0-AA1FF96E0E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334" y="437036"/>
            <a:ext cx="4479225" cy="7423231"/>
          </a:xfrm>
          <a:prstGeom prst="rect">
            <a:avLst/>
          </a:prstGeom>
        </p:spPr>
      </p:pic>
      <p:sp>
        <p:nvSpPr>
          <p:cNvPr id="11" name="직사각형 10">
            <a:extLst>
              <a:ext uri="{FF2B5EF4-FFF2-40B4-BE49-F238E27FC236}">
                <a16:creationId xmlns:a16="http://schemas.microsoft.com/office/drawing/2014/main" id="{CC62CDC5-03F2-FE43-A587-930A11F29529}"/>
              </a:ext>
            </a:extLst>
          </p:cNvPr>
          <p:cNvSpPr/>
          <p:nvPr/>
        </p:nvSpPr>
        <p:spPr>
          <a:xfrm>
            <a:off x="281000" y="1412192"/>
            <a:ext cx="4066048" cy="1332066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12" name="타원 11">
            <a:extLst>
              <a:ext uri="{FF2B5EF4-FFF2-40B4-BE49-F238E27FC236}">
                <a16:creationId xmlns:a16="http://schemas.microsoft.com/office/drawing/2014/main" id="{93142026-5F96-5640-B9A6-EE80E0666AA5}"/>
              </a:ext>
            </a:extLst>
          </p:cNvPr>
          <p:cNvSpPr/>
          <p:nvPr/>
        </p:nvSpPr>
        <p:spPr>
          <a:xfrm>
            <a:off x="96334" y="1206953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1</a:t>
            </a:r>
            <a:endParaRPr lang="ko-Kore-KR" dirty="0">
              <a:solidFill>
                <a:schemeClr val="bg1"/>
              </a:solidFill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4021C00A-7BB1-1345-A09F-907EE0983C19}"/>
              </a:ext>
            </a:extLst>
          </p:cNvPr>
          <p:cNvSpPr/>
          <p:nvPr/>
        </p:nvSpPr>
        <p:spPr>
          <a:xfrm>
            <a:off x="3361795" y="2973814"/>
            <a:ext cx="1089425" cy="488074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19" name="타원 18">
            <a:extLst>
              <a:ext uri="{FF2B5EF4-FFF2-40B4-BE49-F238E27FC236}">
                <a16:creationId xmlns:a16="http://schemas.microsoft.com/office/drawing/2014/main" id="{9E4F60F2-5943-B643-9E1E-4E8230F1B23F}"/>
              </a:ext>
            </a:extLst>
          </p:cNvPr>
          <p:cNvSpPr/>
          <p:nvPr/>
        </p:nvSpPr>
        <p:spPr>
          <a:xfrm>
            <a:off x="3177129" y="2768575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2</a:t>
            </a:r>
            <a:endParaRPr lang="ko-Kore-KR" dirty="0">
              <a:solidFill>
                <a:schemeClr val="bg1"/>
              </a:solidFill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221FEE38-F5A4-0642-BD36-0AA8BF8A0AE8}"/>
              </a:ext>
            </a:extLst>
          </p:cNvPr>
          <p:cNvSpPr/>
          <p:nvPr/>
        </p:nvSpPr>
        <p:spPr>
          <a:xfrm>
            <a:off x="197525" y="3652859"/>
            <a:ext cx="4253695" cy="4030301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21" name="타원 20">
            <a:extLst>
              <a:ext uri="{FF2B5EF4-FFF2-40B4-BE49-F238E27FC236}">
                <a16:creationId xmlns:a16="http://schemas.microsoft.com/office/drawing/2014/main" id="{6AE349C9-5A12-C940-B926-5228E951AE88}"/>
              </a:ext>
            </a:extLst>
          </p:cNvPr>
          <p:cNvSpPr/>
          <p:nvPr/>
        </p:nvSpPr>
        <p:spPr>
          <a:xfrm>
            <a:off x="12859" y="3447621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3</a:t>
            </a:r>
            <a:endParaRPr lang="ko-Kore-KR" dirty="0">
              <a:solidFill>
                <a:schemeClr val="bg1"/>
              </a:solidFill>
            </a:endParaRP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8FFC456B-C50D-3C41-BA8E-A271BEEDDA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6685" y="4227458"/>
            <a:ext cx="3424981" cy="2079978"/>
          </a:xfrm>
          <a:prstGeom prst="rect">
            <a:avLst/>
          </a:prstGeom>
          <a:ln w="76200">
            <a:solidFill>
              <a:schemeClr val="accent1"/>
            </a:solidFill>
          </a:ln>
        </p:spPr>
      </p:pic>
      <p:cxnSp>
        <p:nvCxnSpPr>
          <p:cNvPr id="8" name="꺾인 연결선[E] 7">
            <a:extLst>
              <a:ext uri="{FF2B5EF4-FFF2-40B4-BE49-F238E27FC236}">
                <a16:creationId xmlns:a16="http://schemas.microsoft.com/office/drawing/2014/main" id="{4F943A0B-D2A1-4340-9001-C206679B49E8}"/>
              </a:ext>
            </a:extLst>
          </p:cNvPr>
          <p:cNvCxnSpPr>
            <a:cxnSpLocks/>
            <a:stCxn id="18" idx="3"/>
            <a:endCxn id="6" idx="0"/>
          </p:cNvCxnSpPr>
          <p:nvPr/>
        </p:nvCxnSpPr>
        <p:spPr>
          <a:xfrm>
            <a:off x="4451220" y="3217851"/>
            <a:ext cx="597956" cy="1009607"/>
          </a:xfrm>
          <a:prstGeom prst="bentConnector2">
            <a:avLst/>
          </a:prstGeom>
          <a:ln w="698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BBFD07A9-82DE-8D42-993A-3653EDBECE2A}"/>
              </a:ext>
            </a:extLst>
          </p:cNvPr>
          <p:cNvSpPr/>
          <p:nvPr/>
        </p:nvSpPr>
        <p:spPr>
          <a:xfrm>
            <a:off x="3419300" y="4385312"/>
            <a:ext cx="3228685" cy="1838187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24" name="타원 23">
            <a:extLst>
              <a:ext uri="{FF2B5EF4-FFF2-40B4-BE49-F238E27FC236}">
                <a16:creationId xmlns:a16="http://schemas.microsoft.com/office/drawing/2014/main" id="{ED7901F0-6379-A944-AA1A-E3ED0A4F256B}"/>
              </a:ext>
            </a:extLst>
          </p:cNvPr>
          <p:cNvSpPr/>
          <p:nvPr/>
        </p:nvSpPr>
        <p:spPr>
          <a:xfrm>
            <a:off x="3234634" y="4180074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4</a:t>
            </a:r>
            <a:endParaRPr lang="ko-Kore-KR" dirty="0">
              <a:solidFill>
                <a:schemeClr val="bg1"/>
              </a:solidFill>
            </a:endParaRPr>
          </a:p>
        </p:txBody>
      </p:sp>
      <p:pic>
        <p:nvPicPr>
          <p:cNvPr id="27" name="그림 26">
            <a:extLst>
              <a:ext uri="{FF2B5EF4-FFF2-40B4-BE49-F238E27FC236}">
                <a16:creationId xmlns:a16="http://schemas.microsoft.com/office/drawing/2014/main" id="{8FD8D43A-862A-5747-A533-9AE5911A87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79232" y="5564524"/>
            <a:ext cx="2739886" cy="3320183"/>
          </a:xfrm>
          <a:prstGeom prst="rect">
            <a:avLst/>
          </a:prstGeom>
          <a:ln w="76200">
            <a:solidFill>
              <a:schemeClr val="accent1"/>
            </a:solidFill>
          </a:ln>
        </p:spPr>
      </p:pic>
      <p:sp>
        <p:nvSpPr>
          <p:cNvPr id="28" name="직사각형 27">
            <a:extLst>
              <a:ext uri="{FF2B5EF4-FFF2-40B4-BE49-F238E27FC236}">
                <a16:creationId xmlns:a16="http://schemas.microsoft.com/office/drawing/2014/main" id="{259F253B-24FA-A94A-9A30-E1630EC5ABC6}"/>
              </a:ext>
            </a:extLst>
          </p:cNvPr>
          <p:cNvSpPr/>
          <p:nvPr/>
        </p:nvSpPr>
        <p:spPr>
          <a:xfrm>
            <a:off x="3790663" y="5688230"/>
            <a:ext cx="556385" cy="404575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29" name="타원 28">
            <a:extLst>
              <a:ext uri="{FF2B5EF4-FFF2-40B4-BE49-F238E27FC236}">
                <a16:creationId xmlns:a16="http://schemas.microsoft.com/office/drawing/2014/main" id="{D87F51C6-FB50-5646-AB00-82E689736201}"/>
              </a:ext>
            </a:extLst>
          </p:cNvPr>
          <p:cNvSpPr/>
          <p:nvPr/>
        </p:nvSpPr>
        <p:spPr>
          <a:xfrm>
            <a:off x="3605997" y="5482992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5</a:t>
            </a:r>
            <a:endParaRPr lang="ko-Kore-K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40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8A31926-A54C-4D84-A1AF-0A98480309C0}"/>
              </a:ext>
            </a:extLst>
          </p:cNvPr>
          <p:cNvSpPr txBox="1"/>
          <p:nvPr/>
        </p:nvSpPr>
        <p:spPr>
          <a:xfrm>
            <a:off x="12859" y="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+mj-ea"/>
              </a:rPr>
              <a:t>2-3-2.</a:t>
            </a:r>
            <a:r>
              <a:rPr lang="ko-KR" altLang="en-US" dirty="0">
                <a:latin typeface="+mj-ea"/>
              </a:rPr>
              <a:t> 농장 삭제</a:t>
            </a:r>
            <a:endParaRPr lang="en-US" altLang="ko-KR" dirty="0">
              <a:latin typeface="+mj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8DB330E-93F2-44F7-B4E2-EB5C9D285436}"/>
              </a:ext>
            </a:extLst>
          </p:cNvPr>
          <p:cNvSpPr txBox="1"/>
          <p:nvPr/>
        </p:nvSpPr>
        <p:spPr>
          <a:xfrm>
            <a:off x="12859" y="9125188"/>
            <a:ext cx="6858000" cy="869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ko-KR" altLang="en-US" dirty="0" err="1">
                <a:latin typeface="+mj-ea"/>
              </a:rPr>
              <a:t>관리농가</a:t>
            </a:r>
            <a:r>
              <a:rPr lang="ko-KR" altLang="en-US" dirty="0">
                <a:latin typeface="+mj-ea"/>
              </a:rPr>
              <a:t> 추가 팝업 연결</a:t>
            </a:r>
            <a:endParaRPr lang="en-US" altLang="ko-KR" dirty="0">
              <a:latin typeface="+mj-ea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ko-KR" altLang="en-US" dirty="0">
                <a:latin typeface="+mj-ea"/>
              </a:rPr>
              <a:t>등록된 </a:t>
            </a:r>
            <a:r>
              <a:rPr lang="ko-KR" altLang="en-US" dirty="0" err="1">
                <a:latin typeface="+mj-ea"/>
              </a:rPr>
              <a:t>관리농가</a:t>
            </a:r>
            <a:r>
              <a:rPr lang="ko-KR" altLang="en-US" dirty="0">
                <a:latin typeface="+mj-ea"/>
              </a:rPr>
              <a:t> </a:t>
            </a:r>
            <a:r>
              <a:rPr lang="ko-KR" altLang="en-US" dirty="0" err="1">
                <a:latin typeface="+mj-ea"/>
              </a:rPr>
              <a:t>삭제기능</a:t>
            </a:r>
            <a:endParaRPr lang="en-US" altLang="ko-KR" dirty="0">
              <a:latin typeface="+mj-ea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1351229D-B4F2-8244-980A-68AE364063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855" y="486136"/>
            <a:ext cx="3001825" cy="4988689"/>
          </a:xfrm>
          <a:prstGeom prst="rect">
            <a:avLst/>
          </a:prstGeom>
          <a:ln w="57150">
            <a:solidFill>
              <a:schemeClr val="accent1"/>
            </a:solidFill>
          </a:ln>
        </p:spPr>
      </p:pic>
      <p:sp>
        <p:nvSpPr>
          <p:cNvPr id="22" name="직사각형 21">
            <a:extLst>
              <a:ext uri="{FF2B5EF4-FFF2-40B4-BE49-F238E27FC236}">
                <a16:creationId xmlns:a16="http://schemas.microsoft.com/office/drawing/2014/main" id="{E7EFCC3C-E02F-E845-A807-EF756358BFBE}"/>
              </a:ext>
            </a:extLst>
          </p:cNvPr>
          <p:cNvSpPr/>
          <p:nvPr/>
        </p:nvSpPr>
        <p:spPr>
          <a:xfrm>
            <a:off x="121855" y="3112710"/>
            <a:ext cx="3001825" cy="369332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25" name="타원 24">
            <a:extLst>
              <a:ext uri="{FF2B5EF4-FFF2-40B4-BE49-F238E27FC236}">
                <a16:creationId xmlns:a16="http://schemas.microsoft.com/office/drawing/2014/main" id="{D2999ED9-B39E-3045-AFDD-E49460720862}"/>
              </a:ext>
            </a:extLst>
          </p:cNvPr>
          <p:cNvSpPr/>
          <p:nvPr/>
        </p:nvSpPr>
        <p:spPr>
          <a:xfrm>
            <a:off x="-62811" y="2907471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2</a:t>
            </a:r>
            <a:endParaRPr lang="ko-Kore-KR" dirty="0">
              <a:solidFill>
                <a:schemeClr val="bg1"/>
              </a:solidFill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1ACACE19-7994-B742-8A80-764FBCF711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6536" y="4237476"/>
            <a:ext cx="2477786" cy="1019567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cxnSp>
        <p:nvCxnSpPr>
          <p:cNvPr id="31" name="꺾인 연결선[E] 30">
            <a:extLst>
              <a:ext uri="{FF2B5EF4-FFF2-40B4-BE49-F238E27FC236}">
                <a16:creationId xmlns:a16="http://schemas.microsoft.com/office/drawing/2014/main" id="{B81BE121-1C96-454C-AF87-B3D3BF421F3D}"/>
              </a:ext>
            </a:extLst>
          </p:cNvPr>
          <p:cNvCxnSpPr>
            <a:cxnSpLocks/>
            <a:stCxn id="22" idx="2"/>
            <a:endCxn id="7" idx="0"/>
          </p:cNvCxnSpPr>
          <p:nvPr/>
        </p:nvCxnSpPr>
        <p:spPr>
          <a:xfrm rot="16200000" flipH="1">
            <a:off x="1681381" y="3423428"/>
            <a:ext cx="755434" cy="872661"/>
          </a:xfrm>
          <a:prstGeom prst="bentConnector3">
            <a:avLst>
              <a:gd name="adj1" fmla="val 50000"/>
            </a:avLst>
          </a:prstGeom>
          <a:ln w="698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그림 32">
            <a:extLst>
              <a:ext uri="{FF2B5EF4-FFF2-40B4-BE49-F238E27FC236}">
                <a16:creationId xmlns:a16="http://schemas.microsoft.com/office/drawing/2014/main" id="{13913055-D609-B94F-B773-02F43CEF1C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1859" y="750010"/>
            <a:ext cx="3500109" cy="257150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34" name="직사각형 33">
            <a:extLst>
              <a:ext uri="{FF2B5EF4-FFF2-40B4-BE49-F238E27FC236}">
                <a16:creationId xmlns:a16="http://schemas.microsoft.com/office/drawing/2014/main" id="{34CE831F-2E59-6442-81EA-BD9A34624934}"/>
              </a:ext>
            </a:extLst>
          </p:cNvPr>
          <p:cNvSpPr/>
          <p:nvPr/>
        </p:nvSpPr>
        <p:spPr>
          <a:xfrm>
            <a:off x="1622768" y="1656952"/>
            <a:ext cx="692170" cy="369332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ore-KR"/>
          </a:p>
        </p:txBody>
      </p:sp>
      <p:sp>
        <p:nvSpPr>
          <p:cNvPr id="35" name="타원 34">
            <a:extLst>
              <a:ext uri="{FF2B5EF4-FFF2-40B4-BE49-F238E27FC236}">
                <a16:creationId xmlns:a16="http://schemas.microsoft.com/office/drawing/2014/main" id="{22691507-93B7-5D45-A9C0-C968D260103D}"/>
              </a:ext>
            </a:extLst>
          </p:cNvPr>
          <p:cNvSpPr/>
          <p:nvPr/>
        </p:nvSpPr>
        <p:spPr>
          <a:xfrm>
            <a:off x="1438101" y="1451713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1</a:t>
            </a:r>
            <a:endParaRPr lang="ko-Kore-K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88916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1353</TotalTime>
  <Words>1423</Words>
  <Application>Microsoft Macintosh PowerPoint</Application>
  <PresentationFormat>와이드스크린</PresentationFormat>
  <Paragraphs>381</Paragraphs>
  <Slides>47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47</vt:i4>
      </vt:variant>
    </vt:vector>
  </HeadingPairs>
  <TitlesOfParts>
    <vt:vector size="53" baseType="lpstr"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 </dc:creator>
  <cp:lastModifiedBy>Microsoft Office User</cp:lastModifiedBy>
  <cp:revision>260</cp:revision>
  <dcterms:created xsi:type="dcterms:W3CDTF">2019-06-02T04:52:17Z</dcterms:created>
  <dcterms:modified xsi:type="dcterms:W3CDTF">2020-06-14T19:06:11Z</dcterms:modified>
</cp:coreProperties>
</file>